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6" r:id="rId2"/>
    <p:sldId id="269" r:id="rId3"/>
    <p:sldId id="273" r:id="rId4"/>
    <p:sldId id="274" r:id="rId5"/>
    <p:sldId id="270" r:id="rId6"/>
  </p:sldIdLst>
  <p:sldSz cx="10693400" cy="7556500"/>
  <p:notesSz cx="10693400" cy="75565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74"/>
  </p:normalViewPr>
  <p:slideViewPr>
    <p:cSldViewPr>
      <p:cViewPr varScale="1">
        <p:scale>
          <a:sx n="108" d="100"/>
          <a:sy n="108" d="100"/>
        </p:scale>
        <p:origin x="1688" y="20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481" y="2342515"/>
            <a:ext cx="9094788" cy="15868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rgbClr val="221F1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962" y="4231640"/>
            <a:ext cx="7489825" cy="1889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rgbClr val="221F1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9/18/25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rgbClr val="221F1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rgbClr val="221F1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9/18/25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rgbClr val="221F1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987" y="1737995"/>
            <a:ext cx="4654391" cy="4987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10371" y="1737995"/>
            <a:ext cx="4654391" cy="4987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9/18/25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rgbClr val="221F1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9/18/25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9/18/25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12697"/>
            <a:ext cx="10081259" cy="7543292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0" y="6521195"/>
            <a:ext cx="10693907" cy="91439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90829" y="478663"/>
            <a:ext cx="7753350" cy="696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rgbClr val="221F1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122629" y="2606116"/>
            <a:ext cx="8454491" cy="1527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rgbClr val="221F1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7915" y="7027545"/>
            <a:ext cx="3423920" cy="3778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987" y="7027545"/>
            <a:ext cx="2460942" cy="3778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9/18/25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703820" y="7027545"/>
            <a:ext cx="2460942" cy="3778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sede.sepe.gob.es/portalSede/procedimientos-y-servicios/personas/contratos/consulta-datos-contratos" TargetMode="External"/><Relationship Id="rId2" Type="http://schemas.openxmlformats.org/officeDocument/2006/relationships/hyperlink" Target="https://sede.seg-social.gob.es/wps/portal/sede/sede/Ciudadanos/informes%20y%20certificados/201864/!ut/p/z1/jZBBb4MwDIX_SnvgOGygQ2U3NE1dOzhUFWqay5SyEFIBQUlatP36pt1p0gbzwZKt71nvGSgQoB27SMGsVB1r3Hyg8XsUxIsgwSBb4foF0yJ_K5JoG63CGPZjACYI9D96_KPSSf1mCnAJQp0_5wJoz2z9ILtKAbl13XIz-5yVXFtZyZJ9KAMkxGAZL5wtOnb4HuwOjDh31kSjjt9fTLtjtHQeNK-45to_a7eure3Nk4ceDsPgC6VEw_1StR7-JqmVsUB-krDjBvq2IF_ZK54em0tWpfMr7lVrcg!!/dz/d5/L2dBISEvZ0FBIS9nQSEh/" TargetMode="Externa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3.jpg"/><Relationship Id="rId4" Type="http://schemas.openxmlformats.org/officeDocument/2006/relationships/hyperlink" Target="https://ceice.gva.es/documents/161863042/166705070/Document%2B2_Model%2Bcertificaci%C3%B3%20d%27empresa.pdf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sforms.gva.es/sformssistemaexplotacion/servletObtenerXMLns/ObtenerXMLorig?formulario=60450&amp;ssl_redireccionado=true&amp;idsesion=1650350135038" TargetMode="External"/><Relationship Id="rId2" Type="http://schemas.openxmlformats.org/officeDocument/2006/relationships/hyperlink" Target="https://ceice.gva.es/documents/161863042/0/Anexo_I%2B%281%29.pdf/02f6ba1b-cc03-d58e-0e8d-09289d27bd2b?t=1649154777680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06551" y="430530"/>
            <a:ext cx="8049895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400" b="0" dirty="0">
                <a:latin typeface="Arial MT"/>
                <a:cs typeface="Arial MT"/>
              </a:rPr>
              <a:t>¡</a:t>
            </a:r>
            <a:r>
              <a:rPr sz="5400" b="0" spc="-45" dirty="0">
                <a:latin typeface="Arial MT"/>
                <a:cs typeface="Arial MT"/>
              </a:rPr>
              <a:t> </a:t>
            </a:r>
            <a:r>
              <a:rPr sz="5400" b="0" dirty="0">
                <a:latin typeface="Arial MT"/>
                <a:cs typeface="Arial MT"/>
              </a:rPr>
              <a:t>Prepara</a:t>
            </a:r>
            <a:r>
              <a:rPr sz="5400" b="0" spc="-95" dirty="0">
                <a:latin typeface="Arial MT"/>
                <a:cs typeface="Arial MT"/>
              </a:rPr>
              <a:t> </a:t>
            </a:r>
            <a:r>
              <a:rPr sz="5400" b="0" dirty="0">
                <a:latin typeface="Arial MT"/>
                <a:cs typeface="Arial MT"/>
              </a:rPr>
              <a:t>los</a:t>
            </a:r>
            <a:r>
              <a:rPr sz="5400" b="0" spc="-55" dirty="0">
                <a:latin typeface="Arial MT"/>
                <a:cs typeface="Arial MT"/>
              </a:rPr>
              <a:t> </a:t>
            </a:r>
            <a:r>
              <a:rPr sz="5400" b="0" spc="-10" dirty="0">
                <a:latin typeface="Arial MT"/>
                <a:cs typeface="Arial MT"/>
              </a:rPr>
              <a:t>documentos!</a:t>
            </a:r>
            <a:endParaRPr sz="5400">
              <a:latin typeface="Arial MT"/>
              <a:cs typeface="Arial MT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504444" y="1748028"/>
            <a:ext cx="3968750" cy="2132330"/>
            <a:chOff x="504444" y="1748028"/>
            <a:chExt cx="3968750" cy="2132330"/>
          </a:xfrm>
        </p:grpSpPr>
        <p:sp>
          <p:nvSpPr>
            <p:cNvPr id="4" name="object 4"/>
            <p:cNvSpPr/>
            <p:nvPr/>
          </p:nvSpPr>
          <p:spPr>
            <a:xfrm>
              <a:off x="504444" y="1748028"/>
              <a:ext cx="3968750" cy="2132330"/>
            </a:xfrm>
            <a:custGeom>
              <a:avLst/>
              <a:gdLst/>
              <a:ahLst/>
              <a:cxnLst/>
              <a:rect l="l" t="t" r="r" b="b"/>
              <a:pathLst>
                <a:path w="3968750" h="2132329">
                  <a:moveTo>
                    <a:pt x="3968241" y="0"/>
                  </a:moveTo>
                  <a:lnTo>
                    <a:pt x="0" y="0"/>
                  </a:lnTo>
                  <a:lnTo>
                    <a:pt x="0" y="2131822"/>
                  </a:lnTo>
                  <a:lnTo>
                    <a:pt x="3968241" y="2131822"/>
                  </a:lnTo>
                  <a:lnTo>
                    <a:pt x="396824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2407539" y="3007614"/>
              <a:ext cx="62865" cy="18415"/>
            </a:xfrm>
            <a:custGeom>
              <a:avLst/>
              <a:gdLst/>
              <a:ahLst/>
              <a:cxnLst/>
              <a:rect l="l" t="t" r="r" b="b"/>
              <a:pathLst>
                <a:path w="62864" h="18414">
                  <a:moveTo>
                    <a:pt x="62483" y="0"/>
                  </a:moveTo>
                  <a:lnTo>
                    <a:pt x="0" y="0"/>
                  </a:lnTo>
                  <a:lnTo>
                    <a:pt x="0" y="18287"/>
                  </a:lnTo>
                  <a:lnTo>
                    <a:pt x="62483" y="18287"/>
                  </a:lnTo>
                  <a:lnTo>
                    <a:pt x="62483" y="0"/>
                  </a:lnTo>
                  <a:close/>
                </a:path>
              </a:pathLst>
            </a:custGeom>
            <a:solidFill>
              <a:srgbClr val="0000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504139" y="1678686"/>
            <a:ext cx="3989704" cy="1720214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R="5080">
              <a:lnSpc>
                <a:spcPts val="2380"/>
              </a:lnSpc>
              <a:spcBef>
                <a:spcPts val="390"/>
              </a:spcBef>
              <a:tabLst>
                <a:tab pos="568325" algn="l"/>
                <a:tab pos="1402080" algn="l"/>
                <a:tab pos="2639695" algn="l"/>
                <a:tab pos="3151505" algn="l"/>
              </a:tabLst>
            </a:pPr>
            <a:r>
              <a:rPr sz="2200" b="1" spc="-25" dirty="0">
                <a:solidFill>
                  <a:srgbClr val="221F1F"/>
                </a:solidFill>
                <a:latin typeface="Calibri"/>
                <a:cs typeface="Calibri"/>
              </a:rPr>
              <a:t>La</a:t>
            </a:r>
            <a:r>
              <a:rPr sz="2200" b="1" dirty="0">
                <a:solidFill>
                  <a:srgbClr val="221F1F"/>
                </a:solidFill>
                <a:latin typeface="Calibri"/>
                <a:cs typeface="Calibri"/>
              </a:rPr>
              <a:t>	</a:t>
            </a:r>
            <a:r>
              <a:rPr sz="2200" b="1" spc="-20" dirty="0">
                <a:solidFill>
                  <a:srgbClr val="221F1F"/>
                </a:solidFill>
                <a:latin typeface="Calibri"/>
                <a:cs typeface="Calibri"/>
              </a:rPr>
              <a:t>Vida</a:t>
            </a:r>
            <a:r>
              <a:rPr sz="2200" b="1" dirty="0">
                <a:solidFill>
                  <a:srgbClr val="221F1F"/>
                </a:solidFill>
                <a:latin typeface="Calibri"/>
                <a:cs typeface="Calibri"/>
              </a:rPr>
              <a:t>	</a:t>
            </a:r>
            <a:r>
              <a:rPr sz="2200" b="1" spc="-10" dirty="0">
                <a:solidFill>
                  <a:srgbClr val="221F1F"/>
                </a:solidFill>
                <a:latin typeface="Calibri"/>
                <a:cs typeface="Calibri"/>
              </a:rPr>
              <a:t>Laboral:</a:t>
            </a:r>
            <a:r>
              <a:rPr sz="2200" b="1" dirty="0">
                <a:solidFill>
                  <a:srgbClr val="221F1F"/>
                </a:solidFill>
                <a:latin typeface="Calibri"/>
                <a:cs typeface="Calibri"/>
              </a:rPr>
              <a:t>	</a:t>
            </a:r>
            <a:r>
              <a:rPr sz="2200" spc="-25" dirty="0">
                <a:solidFill>
                  <a:srgbClr val="221F1F"/>
                </a:solidFill>
                <a:latin typeface="Calibri"/>
                <a:cs typeface="Calibri"/>
              </a:rPr>
              <a:t>la</a:t>
            </a:r>
            <a:r>
              <a:rPr sz="2200" dirty="0">
                <a:solidFill>
                  <a:srgbClr val="221F1F"/>
                </a:solidFill>
                <a:latin typeface="Calibri"/>
                <a:cs typeface="Calibri"/>
              </a:rPr>
              <a:t>	</a:t>
            </a:r>
            <a:r>
              <a:rPr sz="2200" spc="-10" dirty="0">
                <a:solidFill>
                  <a:srgbClr val="221F1F"/>
                </a:solidFill>
                <a:latin typeface="Calibri"/>
                <a:cs typeface="Calibri"/>
              </a:rPr>
              <a:t>puedes solicitar</a:t>
            </a:r>
            <a:r>
              <a:rPr sz="2200" spc="-8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221F1F"/>
                </a:solidFill>
                <a:latin typeface="Calibri"/>
                <a:cs typeface="Calibri"/>
              </a:rPr>
              <a:t>telemàticamente.</a:t>
            </a:r>
            <a:endParaRPr sz="2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2200" dirty="0">
                <a:solidFill>
                  <a:srgbClr val="221F1F"/>
                </a:solidFill>
                <a:latin typeface="Calibri"/>
                <a:cs typeface="Calibri"/>
              </a:rPr>
              <a:t>Pincha</a:t>
            </a:r>
            <a:r>
              <a:rPr sz="2200" spc="-3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221F1F"/>
                </a:solidFill>
                <a:latin typeface="Calibri"/>
                <a:cs typeface="Calibri"/>
              </a:rPr>
              <a:t>en</a:t>
            </a:r>
            <a:r>
              <a:rPr sz="2200" spc="-5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221F1F"/>
                </a:solidFill>
                <a:latin typeface="Calibri"/>
                <a:cs typeface="Calibri"/>
              </a:rPr>
              <a:t>el</a:t>
            </a:r>
            <a:r>
              <a:rPr sz="2200" spc="45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200" spc="-20" dirty="0">
                <a:solidFill>
                  <a:srgbClr val="221F1F"/>
                </a:solidFill>
                <a:latin typeface="Calibri"/>
                <a:cs typeface="Calibri"/>
              </a:rPr>
              <a:t>siguiente </a:t>
            </a:r>
            <a:r>
              <a:rPr sz="2200" spc="-10" dirty="0">
                <a:solidFill>
                  <a:srgbClr val="221F1F"/>
                </a:solidFill>
                <a:latin typeface="Calibri"/>
                <a:cs typeface="Calibri"/>
              </a:rPr>
              <a:t>enlace:</a:t>
            </a:r>
            <a:endParaRPr sz="2200">
              <a:latin typeface="Calibri"/>
              <a:cs typeface="Calibri"/>
            </a:endParaRPr>
          </a:p>
          <a:p>
            <a:pPr marR="748030">
              <a:lnSpc>
                <a:spcPts val="2780"/>
              </a:lnSpc>
              <a:spcBef>
                <a:spcPts val="95"/>
              </a:spcBef>
            </a:pPr>
            <a:r>
              <a:rPr sz="2200" u="sng" dirty="0">
                <a:solidFill>
                  <a:srgbClr val="0000FF"/>
                </a:solidFill>
                <a:uFill>
                  <a:solidFill>
                    <a:srgbClr val="2251A2"/>
                  </a:solidFill>
                </a:uFill>
                <a:latin typeface="Calibri"/>
                <a:cs typeface="Calibri"/>
                <a:hlinkClick r:id="rId2"/>
              </a:rPr>
              <a:t>Sede</a:t>
            </a:r>
            <a:r>
              <a:rPr sz="2200" u="sng" spc="-40" dirty="0">
                <a:solidFill>
                  <a:srgbClr val="0000FF"/>
                </a:solidFill>
                <a:uFill>
                  <a:solidFill>
                    <a:srgbClr val="2251A2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2200" u="sng" spc="-20" dirty="0">
                <a:solidFill>
                  <a:srgbClr val="0000FF"/>
                </a:solidFill>
                <a:uFill>
                  <a:solidFill>
                    <a:srgbClr val="2251A2"/>
                  </a:solidFill>
                </a:uFill>
                <a:latin typeface="Calibri"/>
                <a:cs typeface="Calibri"/>
                <a:hlinkClick r:id="rId2"/>
              </a:rPr>
              <a:t>Electrónica</a:t>
            </a:r>
            <a:r>
              <a:rPr sz="2200" u="sng" spc="-75" dirty="0">
                <a:solidFill>
                  <a:srgbClr val="0000FF"/>
                </a:solidFill>
                <a:uFill>
                  <a:solidFill>
                    <a:srgbClr val="2251A2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2200" spc="-25" dirty="0">
                <a:solidFill>
                  <a:srgbClr val="0000FF"/>
                </a:solidFill>
                <a:latin typeface="Calibri"/>
                <a:cs typeface="Calibri"/>
                <a:hlinkClick r:id="rId2"/>
              </a:rPr>
              <a:t> </a:t>
            </a:r>
            <a:r>
              <a:rPr sz="2200" u="sng" dirty="0">
                <a:solidFill>
                  <a:srgbClr val="0000FF"/>
                </a:solidFill>
                <a:uFill>
                  <a:solidFill>
                    <a:srgbClr val="2251A2"/>
                  </a:solidFill>
                </a:uFill>
                <a:latin typeface="Calibri"/>
                <a:cs typeface="Calibri"/>
                <a:hlinkClick r:id="rId2"/>
              </a:rPr>
              <a:t>de</a:t>
            </a:r>
            <a:r>
              <a:rPr sz="2200" u="sng" spc="-35" dirty="0">
                <a:solidFill>
                  <a:srgbClr val="0000FF"/>
                </a:solidFill>
                <a:uFill>
                  <a:solidFill>
                    <a:srgbClr val="2251A2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2200" u="sng" dirty="0">
                <a:solidFill>
                  <a:srgbClr val="0000FF"/>
                </a:solidFill>
                <a:uFill>
                  <a:solidFill>
                    <a:srgbClr val="2251A2"/>
                  </a:solidFill>
                </a:uFill>
                <a:latin typeface="Calibri"/>
                <a:cs typeface="Calibri"/>
                <a:hlinkClick r:id="rId2"/>
              </a:rPr>
              <a:t>la</a:t>
            </a:r>
            <a:r>
              <a:rPr sz="2200" u="sng" spc="-40" dirty="0">
                <a:solidFill>
                  <a:srgbClr val="0000FF"/>
                </a:solidFill>
                <a:uFill>
                  <a:solidFill>
                    <a:srgbClr val="2251A2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2200" u="sng" spc="-25" dirty="0">
                <a:solidFill>
                  <a:srgbClr val="0000FF"/>
                </a:solidFill>
                <a:uFill>
                  <a:solidFill>
                    <a:srgbClr val="2251A2"/>
                  </a:solidFill>
                </a:uFill>
                <a:latin typeface="Calibri"/>
                <a:cs typeface="Calibri"/>
                <a:hlinkClick r:id="rId2"/>
              </a:rPr>
              <a:t>SS</a:t>
            </a:r>
            <a:r>
              <a:rPr sz="2200" spc="-25" dirty="0">
                <a:solidFill>
                  <a:srgbClr val="221F1F"/>
                </a:solidFill>
                <a:latin typeface="Calibri"/>
                <a:cs typeface="Calibri"/>
              </a:rPr>
              <a:t>. </a:t>
            </a:r>
            <a:r>
              <a:rPr sz="2200" dirty="0">
                <a:solidFill>
                  <a:srgbClr val="221F1F"/>
                </a:solidFill>
                <a:latin typeface="Calibri"/>
                <a:cs typeface="Calibri"/>
              </a:rPr>
              <a:t>Luego</a:t>
            </a:r>
            <a:r>
              <a:rPr sz="2200" spc="-5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221F1F"/>
                </a:solidFill>
                <a:latin typeface="Calibri"/>
                <a:cs typeface="Calibri"/>
              </a:rPr>
              <a:t>sigue</a:t>
            </a:r>
            <a:r>
              <a:rPr sz="2200" spc="-8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221F1F"/>
                </a:solidFill>
                <a:latin typeface="Calibri"/>
                <a:cs typeface="Calibri"/>
              </a:rPr>
              <a:t>las</a:t>
            </a:r>
            <a:r>
              <a:rPr sz="2200" spc="-6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221F1F"/>
                </a:solidFill>
                <a:latin typeface="Calibri"/>
                <a:cs typeface="Calibri"/>
              </a:rPr>
              <a:t>instrucciones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141467" y="1641755"/>
            <a:ext cx="4250055" cy="1333500"/>
          </a:xfrm>
          <a:prstGeom prst="rect">
            <a:avLst/>
          </a:prstGeom>
        </p:spPr>
        <p:txBody>
          <a:bodyPr vert="horz" wrap="square" lIns="0" tIns="29209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229"/>
              </a:spcBef>
            </a:pPr>
            <a:r>
              <a:rPr sz="2200" b="1" dirty="0">
                <a:solidFill>
                  <a:srgbClr val="221F1F"/>
                </a:solidFill>
                <a:latin typeface="Calibri"/>
                <a:cs typeface="Calibri"/>
              </a:rPr>
              <a:t>Los</a:t>
            </a:r>
            <a:r>
              <a:rPr sz="2200" b="1" spc="-9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200" b="1" spc="-30" dirty="0">
                <a:solidFill>
                  <a:srgbClr val="221F1F"/>
                </a:solidFill>
                <a:latin typeface="Calibri"/>
                <a:cs typeface="Calibri"/>
              </a:rPr>
              <a:t>contratos:</a:t>
            </a:r>
            <a:r>
              <a:rPr sz="2200" b="1" spc="-7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221F1F"/>
                </a:solidFill>
                <a:latin typeface="Calibri"/>
                <a:cs typeface="Calibri"/>
              </a:rPr>
              <a:t>debes</a:t>
            </a:r>
            <a:r>
              <a:rPr sz="2200" spc="-9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221F1F"/>
                </a:solidFill>
                <a:latin typeface="Calibri"/>
                <a:cs typeface="Calibri"/>
              </a:rPr>
              <a:t>tener</a:t>
            </a:r>
            <a:r>
              <a:rPr sz="2200" spc="-7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221F1F"/>
                </a:solidFill>
                <a:latin typeface="Calibri"/>
                <a:cs typeface="Calibri"/>
              </a:rPr>
              <a:t>copia.</a:t>
            </a:r>
            <a:endParaRPr sz="2200">
              <a:latin typeface="Calibri"/>
              <a:cs typeface="Calibri"/>
            </a:endParaRPr>
          </a:p>
          <a:p>
            <a:pPr marL="12700" marR="5080" algn="just">
              <a:lnSpc>
                <a:spcPts val="2380"/>
              </a:lnSpc>
              <a:spcBef>
                <a:spcPts val="430"/>
              </a:spcBef>
            </a:pPr>
            <a:r>
              <a:rPr sz="2200" dirty="0">
                <a:solidFill>
                  <a:srgbClr val="221F1F"/>
                </a:solidFill>
                <a:latin typeface="Calibri"/>
                <a:cs typeface="Calibri"/>
              </a:rPr>
              <a:t>Si</a:t>
            </a:r>
            <a:r>
              <a:rPr sz="2200" spc="31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221F1F"/>
                </a:solidFill>
                <a:latin typeface="Calibri"/>
                <a:cs typeface="Calibri"/>
              </a:rPr>
              <a:t>no</a:t>
            </a:r>
            <a:r>
              <a:rPr sz="2200" spc="32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221F1F"/>
                </a:solidFill>
                <a:latin typeface="Calibri"/>
                <a:cs typeface="Calibri"/>
              </a:rPr>
              <a:t>es</a:t>
            </a:r>
            <a:r>
              <a:rPr sz="2200" spc="32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221F1F"/>
                </a:solidFill>
                <a:latin typeface="Calibri"/>
                <a:cs typeface="Calibri"/>
              </a:rPr>
              <a:t>así</a:t>
            </a:r>
            <a:r>
              <a:rPr sz="2200" spc="31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221F1F"/>
                </a:solidFill>
                <a:latin typeface="Calibri"/>
                <a:cs typeface="Calibri"/>
              </a:rPr>
              <a:t>dirígete</a:t>
            </a:r>
            <a:r>
              <a:rPr sz="2200" spc="30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221F1F"/>
                </a:solidFill>
                <a:latin typeface="Calibri"/>
                <a:cs typeface="Calibri"/>
              </a:rPr>
              <a:t>a</a:t>
            </a:r>
            <a:r>
              <a:rPr sz="2200" spc="32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221F1F"/>
                </a:solidFill>
                <a:latin typeface="Calibri"/>
                <a:cs typeface="Calibri"/>
              </a:rPr>
              <a:t>la</a:t>
            </a:r>
            <a:r>
              <a:rPr sz="2200" spc="31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221F1F"/>
                </a:solidFill>
                <a:latin typeface="Calibri"/>
                <a:cs typeface="Calibri"/>
              </a:rPr>
              <a:t>Empresa</a:t>
            </a:r>
            <a:r>
              <a:rPr sz="2200" spc="31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200" spc="-50" dirty="0">
                <a:solidFill>
                  <a:srgbClr val="221F1F"/>
                </a:solidFill>
                <a:latin typeface="Calibri"/>
                <a:cs typeface="Calibri"/>
              </a:rPr>
              <a:t>o </a:t>
            </a:r>
            <a:r>
              <a:rPr sz="2200" dirty="0">
                <a:solidFill>
                  <a:srgbClr val="221F1F"/>
                </a:solidFill>
                <a:latin typeface="Calibri"/>
                <a:cs typeface="Calibri"/>
              </a:rPr>
              <a:t>búscalos</a:t>
            </a:r>
            <a:r>
              <a:rPr sz="2200" spc="285" dirty="0">
                <a:solidFill>
                  <a:srgbClr val="221F1F"/>
                </a:solidFill>
                <a:latin typeface="Calibri"/>
                <a:cs typeface="Calibri"/>
              </a:rPr>
              <a:t>  </a:t>
            </a:r>
            <a:r>
              <a:rPr sz="2200" dirty="0">
                <a:solidFill>
                  <a:srgbClr val="221F1F"/>
                </a:solidFill>
                <a:latin typeface="Calibri"/>
                <a:cs typeface="Calibri"/>
              </a:rPr>
              <a:t>telemáticamente</a:t>
            </a:r>
            <a:r>
              <a:rPr sz="2200" spc="280" dirty="0">
                <a:solidFill>
                  <a:srgbClr val="221F1F"/>
                </a:solidFill>
                <a:latin typeface="Calibri"/>
                <a:cs typeface="Calibri"/>
              </a:rPr>
              <a:t>  </a:t>
            </a:r>
            <a:r>
              <a:rPr sz="2200" dirty="0">
                <a:solidFill>
                  <a:srgbClr val="221F1F"/>
                </a:solidFill>
                <a:latin typeface="Calibri"/>
                <a:cs typeface="Calibri"/>
              </a:rPr>
              <a:t>en</a:t>
            </a:r>
            <a:r>
              <a:rPr sz="2200" spc="545" dirty="0">
                <a:solidFill>
                  <a:srgbClr val="221F1F"/>
                </a:solidFill>
                <a:latin typeface="Calibri"/>
                <a:cs typeface="Calibri"/>
              </a:rPr>
              <a:t>   </a:t>
            </a:r>
            <a:r>
              <a:rPr sz="2200" spc="-25" dirty="0">
                <a:solidFill>
                  <a:srgbClr val="221F1F"/>
                </a:solidFill>
                <a:latin typeface="Calibri"/>
                <a:cs typeface="Calibri"/>
              </a:rPr>
              <a:t>el </a:t>
            </a:r>
            <a:r>
              <a:rPr sz="2200" spc="-10" dirty="0">
                <a:solidFill>
                  <a:srgbClr val="221F1F"/>
                </a:solidFill>
                <a:latin typeface="Calibri"/>
                <a:cs typeface="Calibri"/>
              </a:rPr>
              <a:t>siguiente</a:t>
            </a:r>
            <a:r>
              <a:rPr sz="2200" spc="-7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221F1F"/>
                </a:solidFill>
                <a:latin typeface="Calibri"/>
                <a:cs typeface="Calibri"/>
              </a:rPr>
              <a:t>enlace:</a:t>
            </a:r>
            <a:r>
              <a:rPr sz="2200" spc="-11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200" u="sng" spc="-20" dirty="0">
                <a:solidFill>
                  <a:srgbClr val="0000FF"/>
                </a:solidFill>
                <a:uFill>
                  <a:solidFill>
                    <a:srgbClr val="2251A2"/>
                  </a:solidFill>
                </a:uFill>
                <a:latin typeface="Calibri"/>
                <a:cs typeface="Calibri"/>
                <a:hlinkClick r:id="rId3"/>
              </a:rPr>
              <a:t>SEPE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90829" y="4101465"/>
            <a:ext cx="3999865" cy="6813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81305">
              <a:lnSpc>
                <a:spcPts val="2580"/>
              </a:lnSpc>
              <a:spcBef>
                <a:spcPts val="95"/>
              </a:spcBef>
              <a:tabLst>
                <a:tab pos="1968500" algn="l"/>
                <a:tab pos="2571750" algn="l"/>
              </a:tabLst>
            </a:pPr>
            <a:r>
              <a:rPr sz="2200" b="1" spc="-10" dirty="0">
                <a:solidFill>
                  <a:srgbClr val="221F1F"/>
                </a:solidFill>
                <a:latin typeface="Calibri"/>
                <a:cs typeface="Calibri"/>
              </a:rPr>
              <a:t>Certificados</a:t>
            </a:r>
            <a:r>
              <a:rPr sz="2200" b="1" dirty="0">
                <a:solidFill>
                  <a:srgbClr val="221F1F"/>
                </a:solidFill>
                <a:latin typeface="Calibri"/>
                <a:cs typeface="Calibri"/>
              </a:rPr>
              <a:t>	</a:t>
            </a:r>
            <a:r>
              <a:rPr sz="2200" b="1" spc="-25" dirty="0">
                <a:solidFill>
                  <a:srgbClr val="221F1F"/>
                </a:solidFill>
                <a:latin typeface="Calibri"/>
                <a:cs typeface="Calibri"/>
              </a:rPr>
              <a:t>de</a:t>
            </a:r>
            <a:r>
              <a:rPr sz="2200" b="1" dirty="0">
                <a:solidFill>
                  <a:srgbClr val="221F1F"/>
                </a:solidFill>
                <a:latin typeface="Calibri"/>
                <a:cs typeface="Calibri"/>
              </a:rPr>
              <a:t>	</a:t>
            </a:r>
            <a:r>
              <a:rPr sz="2200" b="1" spc="-10" dirty="0">
                <a:solidFill>
                  <a:srgbClr val="221F1F"/>
                </a:solidFill>
                <a:latin typeface="Calibri"/>
                <a:cs typeface="Calibri"/>
              </a:rPr>
              <a:t>Empresa:</a:t>
            </a:r>
            <a:r>
              <a:rPr sz="2200" b="1" spc="-8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200" spc="-25" dirty="0">
                <a:solidFill>
                  <a:srgbClr val="221F1F"/>
                </a:solidFill>
                <a:latin typeface="Calibri"/>
                <a:cs typeface="Calibri"/>
              </a:rPr>
              <a:t>En</a:t>
            </a:r>
            <a:endParaRPr sz="2200">
              <a:latin typeface="Calibri"/>
              <a:cs typeface="Calibri"/>
            </a:endParaRPr>
          </a:p>
          <a:p>
            <a:pPr marL="12700">
              <a:lnSpc>
                <a:spcPts val="2585"/>
              </a:lnSpc>
              <a:tabLst>
                <a:tab pos="1311275" algn="l"/>
              </a:tabLst>
            </a:pPr>
            <a:r>
              <a:rPr sz="2200" spc="-10" dirty="0">
                <a:solidFill>
                  <a:srgbClr val="221F1F"/>
                </a:solidFill>
                <a:latin typeface="Calibri"/>
                <a:cs typeface="Calibri"/>
              </a:rPr>
              <a:t>ocasiones</a:t>
            </a:r>
            <a:r>
              <a:rPr sz="2200" dirty="0">
                <a:solidFill>
                  <a:srgbClr val="221F1F"/>
                </a:solidFill>
                <a:latin typeface="Calibri"/>
                <a:cs typeface="Calibri"/>
              </a:rPr>
              <a:t>	</a:t>
            </a:r>
            <a:r>
              <a:rPr sz="2200" spc="-25" dirty="0">
                <a:solidFill>
                  <a:srgbClr val="221F1F"/>
                </a:solidFill>
                <a:latin typeface="Calibri"/>
                <a:cs typeface="Calibri"/>
              </a:rPr>
              <a:t>los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297048" y="4421835"/>
            <a:ext cx="219456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268730" algn="l"/>
                <a:tab pos="1755139" algn="l"/>
              </a:tabLst>
            </a:pPr>
            <a:r>
              <a:rPr sz="2200" spc="-10" dirty="0">
                <a:solidFill>
                  <a:srgbClr val="221F1F"/>
                </a:solidFill>
                <a:latin typeface="Calibri"/>
                <a:cs typeface="Calibri"/>
              </a:rPr>
              <a:t>contratos</a:t>
            </a:r>
            <a:r>
              <a:rPr sz="2200" dirty="0">
                <a:solidFill>
                  <a:srgbClr val="221F1F"/>
                </a:solidFill>
                <a:latin typeface="Calibri"/>
                <a:cs typeface="Calibri"/>
              </a:rPr>
              <a:t>	</a:t>
            </a:r>
            <a:r>
              <a:rPr sz="2200" spc="-25" dirty="0">
                <a:solidFill>
                  <a:srgbClr val="221F1F"/>
                </a:solidFill>
                <a:latin typeface="Calibri"/>
                <a:cs typeface="Calibri"/>
              </a:rPr>
              <a:t>no</a:t>
            </a:r>
            <a:r>
              <a:rPr sz="2200" dirty="0">
                <a:solidFill>
                  <a:srgbClr val="221F1F"/>
                </a:solidFill>
                <a:latin typeface="Calibri"/>
                <a:cs typeface="Calibri"/>
              </a:rPr>
              <a:t>	</a:t>
            </a:r>
            <a:r>
              <a:rPr sz="3300" spc="-37" baseline="1262" dirty="0">
                <a:solidFill>
                  <a:srgbClr val="221F1F"/>
                </a:solidFill>
                <a:latin typeface="Calibri"/>
                <a:cs typeface="Calibri"/>
              </a:rPr>
              <a:t>dan</a:t>
            </a:r>
            <a:endParaRPr sz="3300" baseline="1262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90829" y="4730572"/>
            <a:ext cx="4001770" cy="1275715"/>
          </a:xfrm>
          <a:prstGeom prst="rect">
            <a:avLst/>
          </a:prstGeom>
        </p:spPr>
        <p:txBody>
          <a:bodyPr vert="horz" wrap="square" lIns="0" tIns="42545" rIns="0" bIns="0" rtlCol="0">
            <a:spAutoFit/>
          </a:bodyPr>
          <a:lstStyle/>
          <a:p>
            <a:pPr marL="12700" marR="5080" algn="just">
              <a:lnSpc>
                <a:spcPct val="90900"/>
              </a:lnSpc>
              <a:spcBef>
                <a:spcPts val="335"/>
              </a:spcBef>
            </a:pPr>
            <a:r>
              <a:rPr sz="2200" dirty="0">
                <a:solidFill>
                  <a:srgbClr val="221F1F"/>
                </a:solidFill>
                <a:latin typeface="Calibri"/>
                <a:cs typeface="Calibri"/>
              </a:rPr>
              <a:t>demasiada</a:t>
            </a:r>
            <a:r>
              <a:rPr sz="2200" spc="175" dirty="0">
                <a:solidFill>
                  <a:srgbClr val="221F1F"/>
                </a:solidFill>
                <a:latin typeface="Calibri"/>
                <a:cs typeface="Calibri"/>
              </a:rPr>
              <a:t>  </a:t>
            </a:r>
            <a:r>
              <a:rPr sz="2200" dirty="0">
                <a:solidFill>
                  <a:srgbClr val="221F1F"/>
                </a:solidFill>
                <a:latin typeface="Calibri"/>
                <a:cs typeface="Calibri"/>
              </a:rPr>
              <a:t>información</a:t>
            </a:r>
            <a:r>
              <a:rPr sz="2200" spc="175" dirty="0">
                <a:solidFill>
                  <a:srgbClr val="221F1F"/>
                </a:solidFill>
                <a:latin typeface="Calibri"/>
                <a:cs typeface="Calibri"/>
              </a:rPr>
              <a:t>  </a:t>
            </a:r>
            <a:r>
              <a:rPr sz="2200" dirty="0">
                <a:solidFill>
                  <a:srgbClr val="221F1F"/>
                </a:solidFill>
                <a:latin typeface="Calibri"/>
                <a:cs typeface="Calibri"/>
              </a:rPr>
              <a:t>sobre</a:t>
            </a:r>
            <a:r>
              <a:rPr sz="2200" spc="175" dirty="0">
                <a:solidFill>
                  <a:srgbClr val="221F1F"/>
                </a:solidFill>
                <a:latin typeface="Calibri"/>
                <a:cs typeface="Calibri"/>
              </a:rPr>
              <a:t>  </a:t>
            </a:r>
            <a:r>
              <a:rPr sz="2200" spc="-25" dirty="0">
                <a:solidFill>
                  <a:srgbClr val="221F1F"/>
                </a:solidFill>
                <a:latin typeface="Calibri"/>
                <a:cs typeface="Calibri"/>
              </a:rPr>
              <a:t>el </a:t>
            </a:r>
            <a:r>
              <a:rPr sz="2200" dirty="0">
                <a:solidFill>
                  <a:srgbClr val="221F1F"/>
                </a:solidFill>
                <a:latin typeface="Calibri"/>
                <a:cs typeface="Calibri"/>
              </a:rPr>
              <a:t>trabajo</a:t>
            </a:r>
            <a:r>
              <a:rPr sz="2200" spc="40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221F1F"/>
                </a:solidFill>
                <a:latin typeface="Calibri"/>
                <a:cs typeface="Calibri"/>
              </a:rPr>
              <a:t>realizado.</a:t>
            </a:r>
            <a:r>
              <a:rPr sz="2200" spc="39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221F1F"/>
                </a:solidFill>
                <a:latin typeface="Calibri"/>
                <a:cs typeface="Calibri"/>
              </a:rPr>
              <a:t>Si</a:t>
            </a:r>
            <a:r>
              <a:rPr sz="2200" spc="40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221F1F"/>
                </a:solidFill>
                <a:latin typeface="Calibri"/>
                <a:cs typeface="Calibri"/>
              </a:rPr>
              <a:t>puedes,</a:t>
            </a:r>
            <a:r>
              <a:rPr sz="2200" spc="40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200" spc="-20" dirty="0">
                <a:solidFill>
                  <a:srgbClr val="221F1F"/>
                </a:solidFill>
                <a:latin typeface="Calibri"/>
                <a:cs typeface="Calibri"/>
              </a:rPr>
              <a:t>pide </a:t>
            </a:r>
            <a:r>
              <a:rPr sz="2200" dirty="0">
                <a:solidFill>
                  <a:srgbClr val="221F1F"/>
                </a:solidFill>
                <a:latin typeface="Calibri"/>
                <a:cs typeface="Calibri"/>
                <a:hlinkClick r:id="rId4"/>
              </a:rPr>
              <a:t>un</a:t>
            </a:r>
            <a:r>
              <a:rPr sz="2200" spc="225" dirty="0">
                <a:solidFill>
                  <a:srgbClr val="221F1F"/>
                </a:solidFill>
                <a:latin typeface="Calibri"/>
                <a:cs typeface="Calibri"/>
                <a:hlinkClick r:id="rId4"/>
              </a:rPr>
              <a:t> </a:t>
            </a:r>
            <a:r>
              <a:rPr sz="2200" dirty="0">
                <a:solidFill>
                  <a:srgbClr val="221F1F"/>
                </a:solidFill>
                <a:latin typeface="Calibri"/>
                <a:cs typeface="Calibri"/>
                <a:hlinkClick r:id="rId4"/>
              </a:rPr>
              <a:t>Certificado</a:t>
            </a:r>
            <a:r>
              <a:rPr sz="2200" spc="220" dirty="0">
                <a:solidFill>
                  <a:srgbClr val="221F1F"/>
                </a:solidFill>
                <a:latin typeface="Calibri"/>
                <a:cs typeface="Calibri"/>
                <a:hlinkClick r:id="rId4"/>
              </a:rPr>
              <a:t> </a:t>
            </a:r>
            <a:r>
              <a:rPr sz="2200" dirty="0">
                <a:solidFill>
                  <a:srgbClr val="221F1F"/>
                </a:solidFill>
                <a:latin typeface="Calibri"/>
                <a:cs typeface="Calibri"/>
                <a:hlinkClick r:id="rId4"/>
              </a:rPr>
              <a:t>como</a:t>
            </a:r>
            <a:r>
              <a:rPr sz="2200" spc="229" dirty="0">
                <a:solidFill>
                  <a:srgbClr val="221F1F"/>
                </a:solidFill>
                <a:latin typeface="Calibri"/>
                <a:cs typeface="Calibri"/>
                <a:hlinkClick r:id="rId4"/>
              </a:rPr>
              <a:t> </a:t>
            </a:r>
            <a:r>
              <a:rPr sz="2200" dirty="0">
                <a:solidFill>
                  <a:srgbClr val="221F1F"/>
                </a:solidFill>
                <a:latin typeface="Calibri"/>
                <a:cs typeface="Calibri"/>
                <a:hlinkClick r:id="rId4"/>
              </a:rPr>
              <a:t>este:</a:t>
            </a:r>
            <a:r>
              <a:rPr sz="2200" spc="220" dirty="0">
                <a:solidFill>
                  <a:srgbClr val="221F1F"/>
                </a:solidFill>
                <a:latin typeface="Calibri"/>
                <a:cs typeface="Calibri"/>
                <a:hlinkClick r:id="rId4"/>
              </a:rPr>
              <a:t> </a:t>
            </a:r>
            <a:r>
              <a:rPr sz="2200" u="sng" spc="-10" dirty="0">
                <a:solidFill>
                  <a:srgbClr val="0000FF"/>
                </a:solidFill>
                <a:uFill>
                  <a:solidFill>
                    <a:srgbClr val="2251A2"/>
                  </a:solidFill>
                </a:uFill>
                <a:latin typeface="Calibri"/>
                <a:cs typeface="Calibri"/>
                <a:hlinkClick r:id="rId4"/>
              </a:rPr>
              <a:t>modelo</a:t>
            </a:r>
            <a:r>
              <a:rPr sz="2200" spc="-10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 </a:t>
            </a:r>
            <a:r>
              <a:rPr sz="2200" u="sng" dirty="0">
                <a:solidFill>
                  <a:srgbClr val="0000FF"/>
                </a:solidFill>
                <a:uFill>
                  <a:solidFill>
                    <a:srgbClr val="2251A2"/>
                  </a:solidFill>
                </a:uFill>
                <a:latin typeface="Calibri"/>
                <a:cs typeface="Calibri"/>
                <a:hlinkClick r:id="rId4"/>
              </a:rPr>
              <a:t>de</a:t>
            </a:r>
            <a:r>
              <a:rPr sz="2200" u="sng" spc="-25" dirty="0">
                <a:solidFill>
                  <a:srgbClr val="0000FF"/>
                </a:solidFill>
                <a:uFill>
                  <a:solidFill>
                    <a:srgbClr val="2251A2"/>
                  </a:solidFill>
                </a:uFill>
                <a:latin typeface="Calibri"/>
                <a:cs typeface="Calibri"/>
                <a:hlinkClick r:id="rId4"/>
              </a:rPr>
              <a:t> </a:t>
            </a:r>
            <a:r>
              <a:rPr sz="2200" u="sng" spc="-10" dirty="0">
                <a:solidFill>
                  <a:srgbClr val="0000FF"/>
                </a:solidFill>
                <a:uFill>
                  <a:solidFill>
                    <a:srgbClr val="2251A2"/>
                  </a:solidFill>
                </a:uFill>
                <a:latin typeface="Calibri"/>
                <a:cs typeface="Calibri"/>
                <a:hlinkClick r:id="rId4"/>
              </a:rPr>
              <a:t>certificado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272018" y="3977081"/>
            <a:ext cx="125095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1" spc="-10" dirty="0">
                <a:solidFill>
                  <a:srgbClr val="221F1F"/>
                </a:solidFill>
                <a:latin typeface="Calibri"/>
                <a:cs typeface="Calibri"/>
              </a:rPr>
              <a:t>Formación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141467" y="3977081"/>
            <a:ext cx="2419350" cy="6629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2510"/>
              </a:lnSpc>
              <a:spcBef>
                <a:spcPts val="95"/>
              </a:spcBef>
              <a:tabLst>
                <a:tab pos="2117090" algn="l"/>
              </a:tabLst>
            </a:pPr>
            <a:r>
              <a:rPr sz="2200" b="1" spc="-10" dirty="0">
                <a:solidFill>
                  <a:srgbClr val="221F1F"/>
                </a:solidFill>
                <a:latin typeface="Calibri"/>
                <a:cs typeface="Calibri"/>
              </a:rPr>
              <a:t>Certificados</a:t>
            </a:r>
            <a:r>
              <a:rPr sz="2200" b="1" dirty="0">
                <a:solidFill>
                  <a:srgbClr val="221F1F"/>
                </a:solidFill>
                <a:latin typeface="Calibri"/>
                <a:cs typeface="Calibri"/>
              </a:rPr>
              <a:t>	</a:t>
            </a:r>
            <a:r>
              <a:rPr sz="2200" b="1" spc="-25" dirty="0">
                <a:solidFill>
                  <a:srgbClr val="221F1F"/>
                </a:solidFill>
                <a:latin typeface="Calibri"/>
                <a:cs typeface="Calibri"/>
              </a:rPr>
              <a:t>de</a:t>
            </a:r>
            <a:endParaRPr sz="2200">
              <a:latin typeface="Calibri"/>
              <a:cs typeface="Calibri"/>
            </a:endParaRPr>
          </a:p>
          <a:p>
            <a:pPr marL="12700">
              <a:lnSpc>
                <a:spcPts val="2510"/>
              </a:lnSpc>
              <a:tabLst>
                <a:tab pos="440690" algn="l"/>
              </a:tabLst>
            </a:pPr>
            <a:r>
              <a:rPr sz="2200" b="1" spc="-25" dirty="0">
                <a:solidFill>
                  <a:srgbClr val="221F1F"/>
                </a:solidFill>
                <a:latin typeface="Calibri"/>
                <a:cs typeface="Calibri"/>
              </a:rPr>
              <a:t>no</a:t>
            </a:r>
            <a:r>
              <a:rPr sz="2200" b="1" dirty="0">
                <a:solidFill>
                  <a:srgbClr val="221F1F"/>
                </a:solidFill>
                <a:latin typeface="Calibri"/>
                <a:cs typeface="Calibri"/>
              </a:rPr>
              <a:t>	</a:t>
            </a:r>
            <a:r>
              <a:rPr sz="2200" b="1" spc="-10" dirty="0">
                <a:solidFill>
                  <a:srgbClr val="221F1F"/>
                </a:solidFill>
                <a:latin typeface="Calibri"/>
                <a:cs typeface="Calibri"/>
              </a:rPr>
              <a:t>formal: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141467" y="4631563"/>
            <a:ext cx="341058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236345" algn="l"/>
              </a:tabLst>
            </a:pPr>
            <a:r>
              <a:rPr sz="2200" dirty="0">
                <a:solidFill>
                  <a:srgbClr val="221F1F"/>
                </a:solidFill>
                <a:latin typeface="Calibri"/>
                <a:cs typeface="Calibri"/>
              </a:rPr>
              <a:t>Busca</a:t>
            </a:r>
            <a:r>
              <a:rPr sz="2200" spc="38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200" spc="-25" dirty="0">
                <a:solidFill>
                  <a:srgbClr val="221F1F"/>
                </a:solidFill>
                <a:latin typeface="Calibri"/>
                <a:cs typeface="Calibri"/>
              </a:rPr>
              <a:t>los</a:t>
            </a:r>
            <a:r>
              <a:rPr sz="2200" dirty="0">
                <a:solidFill>
                  <a:srgbClr val="221F1F"/>
                </a:solidFill>
                <a:latin typeface="Calibri"/>
                <a:cs typeface="Calibri"/>
              </a:rPr>
              <a:t>	certificados</a:t>
            </a:r>
            <a:r>
              <a:rPr sz="2200" spc="409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221F1F"/>
                </a:solidFill>
                <a:latin typeface="Calibri"/>
                <a:cs typeface="Calibri"/>
              </a:rPr>
              <a:t>de</a:t>
            </a:r>
            <a:r>
              <a:rPr sz="2200" spc="42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200" spc="-25" dirty="0">
                <a:solidFill>
                  <a:srgbClr val="221F1F"/>
                </a:solidFill>
                <a:latin typeface="Calibri"/>
                <a:cs typeface="Calibri"/>
              </a:rPr>
              <a:t>los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141467" y="4631563"/>
            <a:ext cx="4380230" cy="662305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12700" marR="5080" indent="3637915">
              <a:lnSpc>
                <a:spcPts val="2380"/>
              </a:lnSpc>
              <a:spcBef>
                <a:spcPts val="390"/>
              </a:spcBef>
              <a:tabLst>
                <a:tab pos="742315" algn="l"/>
                <a:tab pos="1679575" algn="l"/>
                <a:tab pos="3072765" algn="l"/>
                <a:tab pos="3601720" algn="l"/>
              </a:tabLst>
            </a:pPr>
            <a:r>
              <a:rPr sz="2200" spc="-30" dirty="0">
                <a:solidFill>
                  <a:srgbClr val="221F1F"/>
                </a:solidFill>
                <a:latin typeface="Calibri"/>
                <a:cs typeface="Calibri"/>
              </a:rPr>
              <a:t>cursos </a:t>
            </a:r>
            <a:r>
              <a:rPr sz="2200" spc="-25" dirty="0">
                <a:solidFill>
                  <a:srgbClr val="221F1F"/>
                </a:solidFill>
                <a:latin typeface="Calibri"/>
                <a:cs typeface="Calibri"/>
              </a:rPr>
              <a:t>que</a:t>
            </a:r>
            <a:r>
              <a:rPr sz="2200" dirty="0">
                <a:solidFill>
                  <a:srgbClr val="221F1F"/>
                </a:solidFill>
                <a:latin typeface="Calibri"/>
                <a:cs typeface="Calibri"/>
              </a:rPr>
              <a:t>	</a:t>
            </a:r>
            <a:r>
              <a:rPr sz="2200" spc="-20" dirty="0">
                <a:solidFill>
                  <a:srgbClr val="221F1F"/>
                </a:solidFill>
                <a:latin typeface="Calibri"/>
                <a:cs typeface="Calibri"/>
              </a:rPr>
              <a:t>hayas</a:t>
            </a:r>
            <a:r>
              <a:rPr sz="2200" dirty="0">
                <a:solidFill>
                  <a:srgbClr val="221F1F"/>
                </a:solidFill>
                <a:latin typeface="Calibri"/>
                <a:cs typeface="Calibri"/>
              </a:rPr>
              <a:t>	</a:t>
            </a:r>
            <a:r>
              <a:rPr sz="2200" spc="-10" dirty="0">
                <a:solidFill>
                  <a:srgbClr val="221F1F"/>
                </a:solidFill>
                <a:latin typeface="Calibri"/>
                <a:cs typeface="Calibri"/>
              </a:rPr>
              <a:t>realizado.</a:t>
            </a:r>
            <a:r>
              <a:rPr sz="2200" dirty="0">
                <a:solidFill>
                  <a:srgbClr val="221F1F"/>
                </a:solidFill>
                <a:latin typeface="Calibri"/>
                <a:cs typeface="Calibri"/>
              </a:rPr>
              <a:t>	</a:t>
            </a:r>
            <a:r>
              <a:rPr sz="2200" spc="-25" dirty="0">
                <a:solidFill>
                  <a:srgbClr val="221F1F"/>
                </a:solidFill>
                <a:latin typeface="Calibri"/>
                <a:cs typeface="Calibri"/>
              </a:rPr>
              <a:t>Al</a:t>
            </a:r>
            <a:r>
              <a:rPr sz="2200" dirty="0">
                <a:solidFill>
                  <a:srgbClr val="221F1F"/>
                </a:solidFill>
                <a:latin typeface="Calibri"/>
                <a:cs typeface="Calibri"/>
              </a:rPr>
              <a:t>	</a:t>
            </a:r>
            <a:r>
              <a:rPr sz="2200" spc="-10" dirty="0">
                <a:solidFill>
                  <a:srgbClr val="221F1F"/>
                </a:solidFill>
                <a:latin typeface="Calibri"/>
                <a:cs typeface="Calibri"/>
              </a:rPr>
              <a:t>menos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5141467" y="5235067"/>
            <a:ext cx="4379595" cy="6623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2510"/>
              </a:lnSpc>
              <a:spcBef>
                <a:spcPts val="95"/>
              </a:spcBef>
            </a:pPr>
            <a:r>
              <a:rPr sz="2200" dirty="0">
                <a:solidFill>
                  <a:srgbClr val="221F1F"/>
                </a:solidFill>
                <a:latin typeface="Calibri"/>
                <a:cs typeface="Calibri"/>
              </a:rPr>
              <a:t>deberían</a:t>
            </a:r>
            <a:r>
              <a:rPr sz="2200" spc="-3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221F1F"/>
                </a:solidFill>
                <a:latin typeface="Calibri"/>
                <a:cs typeface="Calibri"/>
              </a:rPr>
              <a:t>incluir:</a:t>
            </a:r>
            <a:r>
              <a:rPr sz="2200" spc="-1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221F1F"/>
                </a:solidFill>
                <a:latin typeface="Calibri"/>
                <a:cs typeface="Calibri"/>
              </a:rPr>
              <a:t>contenidos,</a:t>
            </a:r>
            <a:r>
              <a:rPr sz="2200" spc="-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221F1F"/>
                </a:solidFill>
                <a:latin typeface="Calibri"/>
                <a:cs typeface="Calibri"/>
              </a:rPr>
              <a:t>módulos,</a:t>
            </a:r>
            <a:endParaRPr sz="2200">
              <a:latin typeface="Calibri"/>
              <a:cs typeface="Calibri"/>
            </a:endParaRPr>
          </a:p>
          <a:p>
            <a:pPr marL="12700">
              <a:lnSpc>
                <a:spcPts val="2510"/>
              </a:lnSpc>
            </a:pPr>
            <a:r>
              <a:rPr sz="2200" dirty="0">
                <a:solidFill>
                  <a:srgbClr val="221F1F"/>
                </a:solidFill>
                <a:latin typeface="Calibri"/>
                <a:cs typeface="Calibri"/>
              </a:rPr>
              <a:t>horas</a:t>
            </a:r>
            <a:r>
              <a:rPr sz="2200" spc="-8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221F1F"/>
                </a:solidFill>
                <a:latin typeface="Calibri"/>
                <a:cs typeface="Calibri"/>
              </a:rPr>
              <a:t>y</a:t>
            </a:r>
            <a:r>
              <a:rPr sz="2200" spc="-5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221F1F"/>
                </a:solidFill>
                <a:latin typeface="Calibri"/>
                <a:cs typeface="Calibri"/>
              </a:rPr>
              <a:t>fechas</a:t>
            </a:r>
            <a:r>
              <a:rPr sz="2200" spc="-5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221F1F"/>
                </a:solidFill>
                <a:latin typeface="Calibri"/>
                <a:cs typeface="Calibri"/>
              </a:rPr>
              <a:t>de</a:t>
            </a:r>
            <a:r>
              <a:rPr sz="2200" spc="-5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221F1F"/>
                </a:solidFill>
                <a:latin typeface="Calibri"/>
                <a:cs typeface="Calibri"/>
              </a:rPr>
              <a:t>inicio</a:t>
            </a:r>
            <a:r>
              <a:rPr sz="2200" spc="-8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221F1F"/>
                </a:solidFill>
                <a:latin typeface="Calibri"/>
                <a:cs typeface="Calibri"/>
              </a:rPr>
              <a:t>y</a:t>
            </a:r>
            <a:r>
              <a:rPr sz="2200" spc="-5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221F1F"/>
                </a:solidFill>
                <a:latin typeface="Calibri"/>
                <a:cs typeface="Calibri"/>
              </a:rPr>
              <a:t>final.</a:t>
            </a:r>
            <a:endParaRPr sz="2200">
              <a:latin typeface="Calibri"/>
              <a:cs typeface="Calibri"/>
            </a:endParaRPr>
          </a:p>
        </p:txBody>
      </p:sp>
      <p:pic>
        <p:nvPicPr>
          <p:cNvPr id="16" name="object 16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0" y="6359650"/>
            <a:ext cx="10693907" cy="119633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81380" y="555752"/>
            <a:ext cx="853122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¿Cuándo</a:t>
            </a:r>
            <a:r>
              <a:rPr spc="-55" dirty="0"/>
              <a:t> </a:t>
            </a:r>
            <a:r>
              <a:rPr dirty="0"/>
              <a:t>y</a:t>
            </a:r>
            <a:r>
              <a:rPr spc="-50" dirty="0"/>
              <a:t> </a:t>
            </a:r>
            <a:r>
              <a:rPr dirty="0"/>
              <a:t>dónde</a:t>
            </a:r>
            <a:r>
              <a:rPr spc="-45" dirty="0"/>
              <a:t> </a:t>
            </a:r>
            <a:r>
              <a:rPr dirty="0"/>
              <a:t>podré</a:t>
            </a:r>
            <a:r>
              <a:rPr spc="-35" dirty="0"/>
              <a:t> </a:t>
            </a:r>
            <a:r>
              <a:rPr spc="-10" dirty="0"/>
              <a:t>inscribirme?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22223" y="1668856"/>
            <a:ext cx="8922385" cy="44081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86409" marR="477520" indent="-1905" algn="ctr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221F1F"/>
                </a:solidFill>
                <a:latin typeface="Calibri"/>
                <a:cs typeface="Calibri"/>
              </a:rPr>
              <a:t>Una</a:t>
            </a:r>
            <a:r>
              <a:rPr sz="2400" spc="-5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400" spc="-20" dirty="0">
                <a:solidFill>
                  <a:srgbClr val="221F1F"/>
                </a:solidFill>
                <a:latin typeface="Calibri"/>
                <a:cs typeface="Calibri"/>
              </a:rPr>
              <a:t>vez</a:t>
            </a:r>
            <a:r>
              <a:rPr sz="2400" spc="-6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221F1F"/>
                </a:solidFill>
                <a:latin typeface="Calibri"/>
                <a:cs typeface="Calibri"/>
              </a:rPr>
              <a:t>publicado</a:t>
            </a:r>
            <a:r>
              <a:rPr sz="2400" spc="-9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221F1F"/>
                </a:solidFill>
                <a:latin typeface="Calibri"/>
                <a:cs typeface="Calibri"/>
              </a:rPr>
              <a:t>en</a:t>
            </a:r>
            <a:r>
              <a:rPr sz="2400" spc="-3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221F1F"/>
                </a:solidFill>
                <a:latin typeface="Calibri"/>
                <a:cs typeface="Calibri"/>
              </a:rPr>
              <a:t>el</a:t>
            </a:r>
            <a:r>
              <a:rPr sz="2400" spc="-3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221F1F"/>
                </a:solidFill>
                <a:latin typeface="Calibri"/>
                <a:cs typeface="Calibri"/>
              </a:rPr>
              <a:t>DOGV</a:t>
            </a:r>
            <a:r>
              <a:rPr sz="2400" spc="-5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221F1F"/>
                </a:solidFill>
                <a:latin typeface="Calibri"/>
                <a:cs typeface="Calibri"/>
              </a:rPr>
              <a:t>el</a:t>
            </a:r>
            <a:r>
              <a:rPr sz="2400" spc="-3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400" spc="-25" dirty="0">
                <a:solidFill>
                  <a:srgbClr val="221F1F"/>
                </a:solidFill>
                <a:latin typeface="Calibri"/>
                <a:cs typeface="Calibri"/>
              </a:rPr>
              <a:t>procedimiento</a:t>
            </a:r>
            <a:r>
              <a:rPr sz="2400" spc="-5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400" spc="-35" dirty="0">
                <a:solidFill>
                  <a:srgbClr val="221F1F"/>
                </a:solidFill>
                <a:latin typeface="Calibri"/>
                <a:cs typeface="Calibri"/>
              </a:rPr>
              <a:t>estará</a:t>
            </a:r>
            <a:r>
              <a:rPr sz="2400" spc="-8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221F1F"/>
                </a:solidFill>
                <a:latin typeface="Calibri"/>
                <a:cs typeface="Calibri"/>
              </a:rPr>
              <a:t>abierto </a:t>
            </a:r>
            <a:r>
              <a:rPr sz="2400" spc="-25" dirty="0">
                <a:solidFill>
                  <a:srgbClr val="221F1F"/>
                </a:solidFill>
                <a:latin typeface="Calibri"/>
                <a:cs typeface="Calibri"/>
              </a:rPr>
              <a:t>permanentemente</a:t>
            </a:r>
            <a:r>
              <a:rPr sz="2400" spc="-6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221F1F"/>
                </a:solidFill>
                <a:latin typeface="Calibri"/>
                <a:cs typeface="Calibri"/>
              </a:rPr>
              <a:t>y</a:t>
            </a:r>
            <a:r>
              <a:rPr sz="2400" spc="-4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221F1F"/>
                </a:solidFill>
                <a:latin typeface="Calibri"/>
                <a:cs typeface="Calibri"/>
              </a:rPr>
              <a:t>se</a:t>
            </a:r>
            <a:r>
              <a:rPr sz="2400" spc="-4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400" b="1" spc="-30" dirty="0">
                <a:solidFill>
                  <a:srgbClr val="221F1F"/>
                </a:solidFill>
                <a:latin typeface="Calibri"/>
                <a:cs typeface="Calibri"/>
              </a:rPr>
              <a:t>llevará</a:t>
            </a:r>
            <a:r>
              <a:rPr sz="2400" b="1" spc="-9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221F1F"/>
                </a:solidFill>
                <a:latin typeface="Calibri"/>
                <a:cs typeface="Calibri"/>
              </a:rPr>
              <a:t>a</a:t>
            </a:r>
            <a:r>
              <a:rPr sz="2400" b="1" spc="-2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221F1F"/>
                </a:solidFill>
                <a:latin typeface="Calibri"/>
                <a:cs typeface="Calibri"/>
              </a:rPr>
              <a:t>cabo</a:t>
            </a:r>
            <a:r>
              <a:rPr sz="2400" b="1" spc="-8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221F1F"/>
                </a:solidFill>
                <a:latin typeface="Calibri"/>
                <a:cs typeface="Calibri"/>
              </a:rPr>
              <a:t>en</a:t>
            </a:r>
            <a:r>
              <a:rPr sz="2400" b="1" spc="-5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221F1F"/>
                </a:solidFill>
                <a:latin typeface="Calibri"/>
                <a:cs typeface="Calibri"/>
              </a:rPr>
              <a:t>los</a:t>
            </a:r>
            <a:r>
              <a:rPr sz="2400" b="1" spc="-4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221F1F"/>
                </a:solidFill>
                <a:latin typeface="Calibri"/>
                <a:cs typeface="Calibri"/>
              </a:rPr>
              <a:t>centros</a:t>
            </a:r>
            <a:r>
              <a:rPr sz="2400" b="1" spc="-4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221F1F"/>
                </a:solidFill>
                <a:latin typeface="Calibri"/>
                <a:cs typeface="Calibri"/>
              </a:rPr>
              <a:t>públicos</a:t>
            </a:r>
            <a:r>
              <a:rPr sz="2400" b="1" spc="-6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400" b="1" spc="-25" dirty="0">
                <a:solidFill>
                  <a:srgbClr val="221F1F"/>
                </a:solidFill>
                <a:latin typeface="Calibri"/>
                <a:cs typeface="Calibri"/>
              </a:rPr>
              <a:t>de </a:t>
            </a:r>
            <a:r>
              <a:rPr sz="2400" b="1" spc="-20" dirty="0">
                <a:solidFill>
                  <a:srgbClr val="221F1F"/>
                </a:solidFill>
                <a:latin typeface="Calibri"/>
                <a:cs typeface="Calibri"/>
              </a:rPr>
              <a:t>nuestra</a:t>
            </a:r>
            <a:r>
              <a:rPr sz="2400" b="1" spc="-4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221F1F"/>
                </a:solidFill>
                <a:latin typeface="Calibri"/>
                <a:cs typeface="Calibri"/>
              </a:rPr>
              <a:t>comunidad</a:t>
            </a:r>
            <a:r>
              <a:rPr sz="2400" b="1" spc="-8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221F1F"/>
                </a:solidFill>
                <a:latin typeface="Calibri"/>
                <a:cs typeface="Calibri"/>
              </a:rPr>
              <a:t>que</a:t>
            </a:r>
            <a:r>
              <a:rPr sz="2400" b="1" spc="-4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400" b="1" spc="-20" dirty="0">
                <a:solidFill>
                  <a:srgbClr val="221F1F"/>
                </a:solidFill>
                <a:latin typeface="Calibri"/>
                <a:cs typeface="Calibri"/>
              </a:rPr>
              <a:t>ofertan</a:t>
            </a:r>
            <a:r>
              <a:rPr sz="2400" b="1" spc="-7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221F1F"/>
                </a:solidFill>
                <a:latin typeface="Calibri"/>
                <a:cs typeface="Calibri"/>
              </a:rPr>
              <a:t>Formación</a:t>
            </a:r>
            <a:r>
              <a:rPr sz="2400" b="1" spc="-11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221F1F"/>
                </a:solidFill>
                <a:latin typeface="Calibri"/>
                <a:cs typeface="Calibri"/>
              </a:rPr>
              <a:t>Profesional.</a:t>
            </a:r>
            <a:endParaRPr sz="24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sz="2400" dirty="0">
                <a:solidFill>
                  <a:srgbClr val="221F1F"/>
                </a:solidFill>
                <a:latin typeface="Calibri"/>
                <a:cs typeface="Calibri"/>
              </a:rPr>
              <a:t>Aquí</a:t>
            </a:r>
            <a:r>
              <a:rPr sz="2400" spc="-6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400" spc="-35" dirty="0">
                <a:solidFill>
                  <a:srgbClr val="221F1F"/>
                </a:solidFill>
                <a:latin typeface="Calibri"/>
                <a:cs typeface="Calibri"/>
              </a:rPr>
              <a:t>encontrarás</a:t>
            </a:r>
            <a:r>
              <a:rPr sz="2400" spc="-10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221F1F"/>
                </a:solidFill>
                <a:latin typeface="Calibri"/>
                <a:cs typeface="Calibri"/>
              </a:rPr>
              <a:t>los</a:t>
            </a:r>
            <a:r>
              <a:rPr sz="2400" spc="-6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400" spc="-20" dirty="0">
                <a:solidFill>
                  <a:srgbClr val="221F1F"/>
                </a:solidFill>
                <a:latin typeface="Calibri"/>
                <a:cs typeface="Calibri"/>
              </a:rPr>
              <a:t>centros:</a:t>
            </a:r>
            <a:r>
              <a:rPr sz="2400" spc="-4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400" u="sng" spc="-10" dirty="0">
                <a:solidFill>
                  <a:srgbClr val="0000FF"/>
                </a:solidFill>
                <a:uFill>
                  <a:solidFill>
                    <a:srgbClr val="2251A2"/>
                  </a:solidFill>
                </a:uFill>
                <a:latin typeface="Calibri"/>
                <a:cs typeface="Calibri"/>
                <a:hlinkClick r:id="rId2"/>
              </a:rPr>
              <a:t>SEDES</a:t>
            </a:r>
            <a:endParaRPr sz="24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2880"/>
              </a:spcBef>
            </a:pPr>
            <a:r>
              <a:rPr sz="2400" dirty="0">
                <a:solidFill>
                  <a:srgbClr val="221F1F"/>
                </a:solidFill>
                <a:latin typeface="Calibri"/>
                <a:cs typeface="Calibri"/>
              </a:rPr>
              <a:t>Haz</a:t>
            </a:r>
            <a:r>
              <a:rPr sz="2400" spc="-6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221F1F"/>
                </a:solidFill>
                <a:latin typeface="Calibri"/>
                <a:cs typeface="Calibri"/>
              </a:rPr>
              <a:t>clic</a:t>
            </a:r>
            <a:r>
              <a:rPr sz="2400" spc="-7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221F1F"/>
                </a:solidFill>
                <a:latin typeface="Calibri"/>
                <a:cs typeface="Calibri"/>
              </a:rPr>
              <a:t>en</a:t>
            </a:r>
            <a:r>
              <a:rPr sz="2400" spc="-6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221F1F"/>
                </a:solidFill>
                <a:latin typeface="Calibri"/>
                <a:cs typeface="Calibri"/>
              </a:rPr>
              <a:t>el</a:t>
            </a:r>
            <a:r>
              <a:rPr sz="2400" spc="-6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221F1F"/>
                </a:solidFill>
                <a:latin typeface="Calibri"/>
                <a:cs typeface="Calibri"/>
              </a:rPr>
              <a:t>siguiente</a:t>
            </a:r>
            <a:r>
              <a:rPr sz="2400" spc="-4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221F1F"/>
                </a:solidFill>
                <a:latin typeface="Calibri"/>
                <a:cs typeface="Calibri"/>
              </a:rPr>
              <a:t>enlace</a:t>
            </a:r>
            <a:r>
              <a:rPr sz="2400" spc="-6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400" spc="-20" dirty="0">
                <a:solidFill>
                  <a:srgbClr val="221F1F"/>
                </a:solidFill>
                <a:latin typeface="Calibri"/>
                <a:cs typeface="Calibri"/>
              </a:rPr>
              <a:t>para</a:t>
            </a:r>
            <a:r>
              <a:rPr sz="2400" spc="-9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221F1F"/>
                </a:solidFill>
                <a:latin typeface="Calibri"/>
                <a:cs typeface="Calibri"/>
              </a:rPr>
              <a:t>inscribirte:</a:t>
            </a:r>
            <a:endParaRPr sz="24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sz="2400" b="1" u="sng" spc="-10" dirty="0">
                <a:solidFill>
                  <a:srgbClr val="0000FF"/>
                </a:solidFill>
                <a:uFill>
                  <a:solidFill>
                    <a:srgbClr val="2251A2"/>
                  </a:solidFill>
                </a:uFill>
                <a:latin typeface="Calibri"/>
                <a:cs typeface="Calibri"/>
                <a:hlinkClick r:id="rId3"/>
              </a:rPr>
              <a:t>SOLICITUD</a:t>
            </a:r>
            <a:endParaRPr sz="24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2825"/>
              </a:spcBef>
            </a:pPr>
            <a:r>
              <a:rPr sz="2400" dirty="0">
                <a:solidFill>
                  <a:srgbClr val="221F1F"/>
                </a:solidFill>
                <a:latin typeface="Calibri"/>
                <a:cs typeface="Calibri"/>
              </a:rPr>
              <a:t>Primero</a:t>
            </a:r>
            <a:r>
              <a:rPr sz="2400" spc="-9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221F1F"/>
                </a:solidFill>
                <a:latin typeface="Calibri"/>
                <a:cs typeface="Calibri"/>
              </a:rPr>
              <a:t>tienes</a:t>
            </a:r>
            <a:r>
              <a:rPr sz="2400" spc="-5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221F1F"/>
                </a:solidFill>
                <a:latin typeface="Calibri"/>
                <a:cs typeface="Calibri"/>
              </a:rPr>
              <a:t>que</a:t>
            </a:r>
            <a:r>
              <a:rPr sz="2400" spc="-3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221F1F"/>
                </a:solidFill>
                <a:latin typeface="Calibri"/>
                <a:cs typeface="Calibri"/>
              </a:rPr>
              <a:t>elegir</a:t>
            </a:r>
            <a:r>
              <a:rPr sz="2400" spc="-2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221F1F"/>
                </a:solidFill>
                <a:latin typeface="Calibri"/>
                <a:cs typeface="Calibri"/>
              </a:rPr>
              <a:t>la</a:t>
            </a:r>
            <a:r>
              <a:rPr sz="2400" spc="-1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221F1F"/>
                </a:solidFill>
                <a:latin typeface="Calibri"/>
                <a:cs typeface="Calibri"/>
              </a:rPr>
              <a:t>familia</a:t>
            </a:r>
            <a:r>
              <a:rPr sz="2400" spc="-2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221F1F"/>
                </a:solidFill>
                <a:latin typeface="Calibri"/>
                <a:cs typeface="Calibri"/>
              </a:rPr>
              <a:t>profesional,</a:t>
            </a:r>
            <a:endParaRPr sz="2400">
              <a:latin typeface="Calibri"/>
              <a:cs typeface="Calibri"/>
            </a:endParaRPr>
          </a:p>
          <a:p>
            <a:pPr marL="12700" marR="5080" algn="ctr">
              <a:lnSpc>
                <a:spcPct val="100000"/>
              </a:lnSpc>
            </a:pPr>
            <a:r>
              <a:rPr sz="2400" dirty="0">
                <a:solidFill>
                  <a:srgbClr val="221F1F"/>
                </a:solidFill>
                <a:latin typeface="Calibri"/>
                <a:cs typeface="Calibri"/>
              </a:rPr>
              <a:t>luego</a:t>
            </a:r>
            <a:r>
              <a:rPr sz="2400" spc="-4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221F1F"/>
                </a:solidFill>
                <a:latin typeface="Calibri"/>
                <a:cs typeface="Calibri"/>
              </a:rPr>
              <a:t>ver</a:t>
            </a:r>
            <a:r>
              <a:rPr sz="2400" spc="-3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221F1F"/>
                </a:solidFill>
                <a:latin typeface="Calibri"/>
                <a:cs typeface="Calibri"/>
              </a:rPr>
              <a:t>qué</a:t>
            </a:r>
            <a:r>
              <a:rPr sz="2400" spc="-5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400" spc="-20" dirty="0">
                <a:solidFill>
                  <a:srgbClr val="221F1F"/>
                </a:solidFill>
                <a:latin typeface="Calibri"/>
                <a:cs typeface="Calibri"/>
              </a:rPr>
              <a:t>centros</a:t>
            </a:r>
            <a:r>
              <a:rPr sz="2400" spc="-6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400" b="1" spc="-20" dirty="0">
                <a:solidFill>
                  <a:srgbClr val="221F1F"/>
                </a:solidFill>
                <a:latin typeface="Calibri"/>
                <a:cs typeface="Calibri"/>
              </a:rPr>
              <a:t>ofertan</a:t>
            </a:r>
            <a:r>
              <a:rPr sz="2400" b="1" spc="-7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221F1F"/>
                </a:solidFill>
                <a:latin typeface="Calibri"/>
                <a:cs typeface="Calibri"/>
              </a:rPr>
              <a:t>la</a:t>
            </a:r>
            <a:r>
              <a:rPr sz="2400" b="1" spc="-5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221F1F"/>
                </a:solidFill>
                <a:latin typeface="Calibri"/>
                <a:cs typeface="Calibri"/>
              </a:rPr>
              <a:t>familia</a:t>
            </a:r>
            <a:r>
              <a:rPr sz="2400" b="1" spc="-5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400" b="1" spc="-20" dirty="0">
                <a:solidFill>
                  <a:srgbClr val="221F1F"/>
                </a:solidFill>
                <a:latin typeface="Calibri"/>
                <a:cs typeface="Calibri"/>
              </a:rPr>
              <a:t>profesional</a:t>
            </a:r>
            <a:r>
              <a:rPr sz="2400" b="1" spc="-7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221F1F"/>
                </a:solidFill>
                <a:latin typeface="Calibri"/>
                <a:cs typeface="Calibri"/>
              </a:rPr>
              <a:t>que</a:t>
            </a:r>
            <a:r>
              <a:rPr sz="2400" b="1" spc="-5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221F1F"/>
                </a:solidFill>
                <a:latin typeface="Calibri"/>
                <a:cs typeface="Calibri"/>
              </a:rPr>
              <a:t>se</a:t>
            </a:r>
            <a:r>
              <a:rPr sz="2400" b="1" spc="-3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221F1F"/>
                </a:solidFill>
                <a:latin typeface="Calibri"/>
                <a:cs typeface="Calibri"/>
              </a:rPr>
              <a:t>corresponde </a:t>
            </a:r>
            <a:r>
              <a:rPr sz="2400" b="1" dirty="0">
                <a:solidFill>
                  <a:srgbClr val="221F1F"/>
                </a:solidFill>
                <a:latin typeface="Calibri"/>
                <a:cs typeface="Calibri"/>
              </a:rPr>
              <a:t>con</a:t>
            </a:r>
            <a:r>
              <a:rPr sz="2400" b="1" spc="-7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221F1F"/>
                </a:solidFill>
                <a:latin typeface="Calibri"/>
                <a:cs typeface="Calibri"/>
              </a:rPr>
              <a:t>el</a:t>
            </a:r>
            <a:r>
              <a:rPr sz="2400" b="1" spc="-4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221F1F"/>
                </a:solidFill>
                <a:latin typeface="Calibri"/>
                <a:cs typeface="Calibri"/>
              </a:rPr>
              <a:t>sector</a:t>
            </a:r>
            <a:r>
              <a:rPr sz="2400" b="1" spc="-8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221F1F"/>
                </a:solidFill>
                <a:latin typeface="Calibri"/>
                <a:cs typeface="Calibri"/>
              </a:rPr>
              <a:t>en</a:t>
            </a:r>
            <a:r>
              <a:rPr sz="2400" b="1" spc="-4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221F1F"/>
                </a:solidFill>
                <a:latin typeface="Calibri"/>
                <a:cs typeface="Calibri"/>
              </a:rPr>
              <a:t>el</a:t>
            </a:r>
            <a:r>
              <a:rPr sz="2400" b="1" spc="-6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221F1F"/>
                </a:solidFill>
                <a:latin typeface="Calibri"/>
                <a:cs typeface="Calibri"/>
              </a:rPr>
              <a:t>que</a:t>
            </a:r>
            <a:r>
              <a:rPr sz="2400" b="1" spc="-4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221F1F"/>
                </a:solidFill>
                <a:latin typeface="Calibri"/>
                <a:cs typeface="Calibri"/>
              </a:rPr>
              <a:t>has</a:t>
            </a:r>
            <a:r>
              <a:rPr sz="2400" b="1" spc="-3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221F1F"/>
                </a:solidFill>
                <a:latin typeface="Calibri"/>
                <a:cs typeface="Calibri"/>
              </a:rPr>
              <a:t>adquirido</a:t>
            </a:r>
            <a:r>
              <a:rPr sz="2400" b="1" spc="-7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221F1F"/>
                </a:solidFill>
                <a:latin typeface="Calibri"/>
                <a:cs typeface="Calibri"/>
              </a:rPr>
              <a:t>la</a:t>
            </a:r>
            <a:r>
              <a:rPr sz="2400" b="1" spc="-5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221F1F"/>
                </a:solidFill>
                <a:latin typeface="Calibri"/>
                <a:cs typeface="Calibri"/>
              </a:rPr>
              <a:t>experiencia</a:t>
            </a:r>
            <a:r>
              <a:rPr sz="2400" spc="-10" dirty="0">
                <a:solidFill>
                  <a:srgbClr val="221F1F"/>
                </a:solidFill>
                <a:latin typeface="Calibri"/>
                <a:cs typeface="Calibri"/>
              </a:rPr>
              <a:t>,</a:t>
            </a:r>
            <a:endParaRPr sz="2400">
              <a:latin typeface="Calibri"/>
              <a:cs typeface="Calibri"/>
            </a:endParaRPr>
          </a:p>
          <a:p>
            <a:pPr marL="1905" algn="ctr">
              <a:lnSpc>
                <a:spcPct val="100000"/>
              </a:lnSpc>
            </a:pPr>
            <a:r>
              <a:rPr sz="2400" dirty="0">
                <a:solidFill>
                  <a:srgbClr val="221F1F"/>
                </a:solidFill>
                <a:latin typeface="Calibri"/>
                <a:cs typeface="Calibri"/>
              </a:rPr>
              <a:t>y</a:t>
            </a:r>
            <a:r>
              <a:rPr sz="2400" spc="-3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221F1F"/>
                </a:solidFill>
                <a:latin typeface="Calibri"/>
                <a:cs typeface="Calibri"/>
              </a:rPr>
              <a:t>por</a:t>
            </a:r>
            <a:r>
              <a:rPr sz="2400" spc="-5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221F1F"/>
                </a:solidFill>
                <a:latin typeface="Calibri"/>
                <a:cs typeface="Calibri"/>
              </a:rPr>
              <a:t>último</a:t>
            </a:r>
            <a:r>
              <a:rPr sz="2400" spc="-6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221F1F"/>
                </a:solidFill>
                <a:latin typeface="Calibri"/>
                <a:cs typeface="Calibri"/>
              </a:rPr>
              <a:t>buscar</a:t>
            </a:r>
            <a:r>
              <a:rPr sz="2400" spc="-2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221F1F"/>
                </a:solidFill>
                <a:latin typeface="Calibri"/>
                <a:cs typeface="Calibri"/>
              </a:rPr>
              <a:t>el</a:t>
            </a:r>
            <a:r>
              <a:rPr sz="2400" spc="-5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221F1F"/>
                </a:solidFill>
                <a:latin typeface="Calibri"/>
                <a:cs typeface="Calibri"/>
              </a:rPr>
              <a:t>más</a:t>
            </a:r>
            <a:r>
              <a:rPr sz="2400" spc="-4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400" spc="-25" dirty="0">
                <a:solidFill>
                  <a:srgbClr val="221F1F"/>
                </a:solidFill>
                <a:latin typeface="Calibri"/>
                <a:cs typeface="Calibri"/>
              </a:rPr>
              <a:t>próximo</a:t>
            </a:r>
            <a:r>
              <a:rPr sz="2400" spc="-10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221F1F"/>
                </a:solidFill>
                <a:latin typeface="Calibri"/>
                <a:cs typeface="Calibri"/>
              </a:rPr>
              <a:t>a</a:t>
            </a:r>
            <a:r>
              <a:rPr sz="2400" spc="-3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221F1F"/>
                </a:solidFill>
                <a:latin typeface="Calibri"/>
                <a:cs typeface="Calibri"/>
              </a:rPr>
              <a:t>tu</a:t>
            </a:r>
            <a:r>
              <a:rPr sz="2400" spc="-3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221F1F"/>
                </a:solidFill>
                <a:latin typeface="Calibri"/>
                <a:cs typeface="Calibri"/>
              </a:rPr>
              <a:t>domicilio.</a:t>
            </a:r>
            <a:endParaRPr sz="24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0" y="6359650"/>
            <a:ext cx="10693907" cy="1196339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789495-19F2-30C3-29CD-0EC9D2C934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4DEE4905-FAA2-CABD-6FEC-C7281DC3A78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1380" y="555752"/>
            <a:ext cx="9665920" cy="11208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ES" dirty="0"/>
              <a:t>Colectivo</a:t>
            </a:r>
            <a:r>
              <a:rPr lang="es-ES" sz="2400" dirty="0"/>
              <a:t> </a:t>
            </a:r>
            <a:br>
              <a:rPr lang="es-ES" dirty="0"/>
            </a:br>
            <a:r>
              <a:rPr lang="es-ES" sz="2800" dirty="0"/>
              <a:t>Gestión y mantenimiento de árboles y palmeras ornamentales</a:t>
            </a:r>
            <a:endParaRPr sz="2800" spc="-10" dirty="0"/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5D6611AE-3455-B332-7A5F-1EEEC17BB438}"/>
              </a:ext>
            </a:extLst>
          </p:cNvPr>
          <p:cNvSpPr txBox="1"/>
          <p:nvPr/>
        </p:nvSpPr>
        <p:spPr>
          <a:xfrm>
            <a:off x="455980" y="2025364"/>
            <a:ext cx="8922385" cy="267509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86409" marR="477520" indent="-1905" algn="ctr">
              <a:lnSpc>
                <a:spcPct val="100000"/>
              </a:lnSpc>
              <a:spcBef>
                <a:spcPts val="100"/>
              </a:spcBef>
            </a:pPr>
            <a:r>
              <a:rPr sz="2400" b="1" spc="-10" dirty="0">
                <a:solidFill>
                  <a:schemeClr val="tx1"/>
                </a:solidFill>
                <a:uFill>
                  <a:solidFill>
                    <a:srgbClr val="2251A2"/>
                  </a:solidFill>
                </a:uFill>
                <a:latin typeface="Calibri"/>
                <a:cs typeface="Calibri"/>
              </a:rPr>
              <a:t>SEDES</a:t>
            </a:r>
            <a:r>
              <a:rPr lang="es-ES" sz="2400" b="1" spc="-10" dirty="0">
                <a:solidFill>
                  <a:schemeClr val="tx1"/>
                </a:solidFill>
                <a:uFill>
                  <a:solidFill>
                    <a:srgbClr val="2251A2"/>
                  </a:solidFill>
                </a:uFill>
                <a:latin typeface="Calibri"/>
                <a:cs typeface="Calibri"/>
              </a:rPr>
              <a:t> </a:t>
            </a:r>
          </a:p>
          <a:p>
            <a:pPr marL="486409" marR="477520" indent="-1905" algn="ctr">
              <a:lnSpc>
                <a:spcPct val="100000"/>
              </a:lnSpc>
              <a:spcBef>
                <a:spcPts val="100"/>
              </a:spcBef>
            </a:pPr>
            <a:endParaRPr lang="es-ES" sz="2400" b="1" spc="-10" dirty="0">
              <a:solidFill>
                <a:schemeClr val="tx1"/>
              </a:solidFill>
              <a:uFill>
                <a:solidFill>
                  <a:srgbClr val="2251A2"/>
                </a:solidFill>
              </a:uFill>
              <a:latin typeface="Calibri"/>
              <a:cs typeface="Calibri"/>
            </a:endParaRPr>
          </a:p>
          <a:p>
            <a:pPr marL="486409" marR="477520" indent="-1905" algn="ctr">
              <a:lnSpc>
                <a:spcPct val="100000"/>
              </a:lnSpc>
              <a:spcBef>
                <a:spcPts val="100"/>
              </a:spcBef>
            </a:pPr>
            <a:r>
              <a:rPr lang="es-ES" sz="2400" b="1" dirty="0">
                <a:solidFill>
                  <a:schemeClr val="tx1"/>
                </a:solidFill>
                <a:latin typeface="Calibri"/>
                <a:cs typeface="Calibri"/>
              </a:rPr>
              <a:t>Alicante: Comarca EL BAIX VINALOPÓ</a:t>
            </a:r>
          </a:p>
          <a:p>
            <a:pPr marL="486409" marR="477520" indent="-1905" algn="ctr">
              <a:lnSpc>
                <a:spcPct val="100000"/>
              </a:lnSpc>
              <a:spcBef>
                <a:spcPts val="100"/>
              </a:spcBef>
            </a:pPr>
            <a:r>
              <a:rPr lang="es-ES" sz="2400" b="1" dirty="0">
                <a:solidFill>
                  <a:schemeClr val="tx1"/>
                </a:solidFill>
                <a:latin typeface="Calibri"/>
                <a:cs typeface="Calibri"/>
              </a:rPr>
              <a:t>CIPFP La Torreta</a:t>
            </a:r>
          </a:p>
          <a:p>
            <a:pPr marL="486409" marR="477520" indent="-1905" algn="ctr">
              <a:lnSpc>
                <a:spcPct val="100000"/>
              </a:lnSpc>
              <a:spcBef>
                <a:spcPts val="100"/>
              </a:spcBef>
            </a:pPr>
            <a:endParaRPr lang="es-ES" sz="2400" b="1" dirty="0">
              <a:solidFill>
                <a:schemeClr val="tx1"/>
              </a:solidFill>
              <a:latin typeface="Calibri"/>
              <a:cs typeface="Calibri"/>
            </a:endParaRPr>
          </a:p>
          <a:p>
            <a:pPr marL="486409" marR="477520" indent="-1905" algn="ctr">
              <a:lnSpc>
                <a:spcPct val="100000"/>
              </a:lnSpc>
              <a:spcBef>
                <a:spcPts val="100"/>
              </a:spcBef>
            </a:pPr>
            <a:r>
              <a:rPr lang="es-ES" sz="2400" b="1" dirty="0">
                <a:solidFill>
                  <a:schemeClr val="tx1"/>
                </a:solidFill>
                <a:latin typeface="Calibri"/>
                <a:cs typeface="Calibri"/>
              </a:rPr>
              <a:t>Valencia:  Comarca LA RIBERA ALTA</a:t>
            </a:r>
          </a:p>
          <a:p>
            <a:pPr marL="486409" marR="477520" indent="-1905" algn="ctr">
              <a:lnSpc>
                <a:spcPct val="100000"/>
              </a:lnSpc>
              <a:spcBef>
                <a:spcPts val="100"/>
              </a:spcBef>
            </a:pPr>
            <a:r>
              <a:rPr lang="es-ES" sz="2400" b="1" dirty="0">
                <a:solidFill>
                  <a:schemeClr val="tx1"/>
                </a:solidFill>
                <a:latin typeface="Calibri"/>
                <a:cs typeface="Calibri"/>
              </a:rPr>
              <a:t>IES Vicent Gandía</a:t>
            </a:r>
            <a:endParaRPr sz="2400" b="1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pic>
        <p:nvPicPr>
          <p:cNvPr id="4" name="object 4">
            <a:extLst>
              <a:ext uri="{FF2B5EF4-FFF2-40B4-BE49-F238E27FC236}">
                <a16:creationId xmlns:a16="http://schemas.microsoft.com/office/drawing/2014/main" id="{A441023B-5DD5-C217-BD9C-4B101ECCF3FD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6359650"/>
            <a:ext cx="10693907" cy="11963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59843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F3FB74-A43C-DD71-A4EF-5BE6977F93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17C33437-B07E-CA15-B909-FC5310D3B30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1380" y="555752"/>
            <a:ext cx="9665920" cy="11208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ES" dirty="0"/>
              <a:t>Colectivo</a:t>
            </a:r>
            <a:r>
              <a:rPr lang="es-ES" sz="2400" dirty="0"/>
              <a:t> </a:t>
            </a:r>
            <a:br>
              <a:rPr lang="es-ES" dirty="0"/>
            </a:br>
            <a:r>
              <a:rPr lang="es-ES" sz="2800" dirty="0"/>
              <a:t>Gestión y mantenimiento de árboles y palmeras ornamentales</a:t>
            </a:r>
            <a:endParaRPr sz="2800" spc="-10" dirty="0"/>
          </a:p>
        </p:txBody>
      </p:sp>
      <p:pic>
        <p:nvPicPr>
          <p:cNvPr id="4" name="object 4">
            <a:extLst>
              <a:ext uri="{FF2B5EF4-FFF2-40B4-BE49-F238E27FC236}">
                <a16:creationId xmlns:a16="http://schemas.microsoft.com/office/drawing/2014/main" id="{952AB720-BA76-091D-5C0B-B64FBD23D6E0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6359650"/>
            <a:ext cx="10693907" cy="1196339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9601B09B-FAD0-F560-DE24-742641D2ED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3130" y="1971542"/>
            <a:ext cx="9059539" cy="4029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08428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99236" y="904748"/>
            <a:ext cx="8234680" cy="49345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0" marR="116839" algn="ctr">
              <a:lnSpc>
                <a:spcPct val="100000"/>
              </a:lnSpc>
              <a:spcBef>
                <a:spcPts val="100"/>
              </a:spcBef>
            </a:pPr>
            <a:r>
              <a:rPr sz="2300" b="1" dirty="0">
                <a:solidFill>
                  <a:srgbClr val="221F1F"/>
                </a:solidFill>
                <a:latin typeface="Calibri"/>
                <a:cs typeface="Calibri"/>
              </a:rPr>
              <a:t>Cuando</a:t>
            </a:r>
            <a:r>
              <a:rPr sz="2300" b="1" spc="-8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300" b="1" dirty="0">
                <a:solidFill>
                  <a:srgbClr val="221F1F"/>
                </a:solidFill>
                <a:latin typeface="Calibri"/>
                <a:cs typeface="Calibri"/>
              </a:rPr>
              <a:t>te</a:t>
            </a:r>
            <a:r>
              <a:rPr sz="2300" b="1" spc="-5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300" b="1" dirty="0">
                <a:solidFill>
                  <a:srgbClr val="221F1F"/>
                </a:solidFill>
                <a:latin typeface="Calibri"/>
                <a:cs typeface="Calibri"/>
              </a:rPr>
              <a:t>inscribas,</a:t>
            </a:r>
            <a:r>
              <a:rPr sz="2300" b="1" spc="-7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300" dirty="0">
                <a:solidFill>
                  <a:srgbClr val="221F1F"/>
                </a:solidFill>
                <a:latin typeface="Calibri"/>
                <a:cs typeface="Calibri"/>
              </a:rPr>
              <a:t>se</a:t>
            </a:r>
            <a:r>
              <a:rPr sz="2300" spc="-5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300" dirty="0">
                <a:solidFill>
                  <a:srgbClr val="221F1F"/>
                </a:solidFill>
                <a:latin typeface="Calibri"/>
                <a:cs typeface="Calibri"/>
              </a:rPr>
              <a:t>te</a:t>
            </a:r>
            <a:r>
              <a:rPr sz="2300" spc="-3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300" spc="-20" dirty="0">
                <a:solidFill>
                  <a:srgbClr val="221F1F"/>
                </a:solidFill>
                <a:latin typeface="Calibri"/>
                <a:cs typeface="Calibri"/>
              </a:rPr>
              <a:t>pedirán</a:t>
            </a:r>
            <a:r>
              <a:rPr sz="2300" spc="-7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300" spc="-10" dirty="0">
                <a:solidFill>
                  <a:srgbClr val="221F1F"/>
                </a:solidFill>
                <a:latin typeface="Calibri"/>
                <a:cs typeface="Calibri"/>
              </a:rPr>
              <a:t>datos</a:t>
            </a:r>
            <a:r>
              <a:rPr sz="2300" spc="-5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300" spc="-20" dirty="0">
                <a:solidFill>
                  <a:srgbClr val="221F1F"/>
                </a:solidFill>
                <a:latin typeface="Calibri"/>
                <a:cs typeface="Calibri"/>
              </a:rPr>
              <a:t>personales,</a:t>
            </a:r>
            <a:r>
              <a:rPr sz="2300" spc="-4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300" spc="-20" dirty="0">
                <a:solidFill>
                  <a:srgbClr val="221F1F"/>
                </a:solidFill>
                <a:latin typeface="Calibri"/>
                <a:cs typeface="Calibri"/>
              </a:rPr>
              <a:t>profesionales</a:t>
            </a:r>
            <a:r>
              <a:rPr sz="2300" spc="-4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300" spc="-50" dirty="0">
                <a:solidFill>
                  <a:srgbClr val="221F1F"/>
                </a:solidFill>
                <a:latin typeface="Calibri"/>
                <a:cs typeface="Calibri"/>
              </a:rPr>
              <a:t>y </a:t>
            </a:r>
            <a:r>
              <a:rPr sz="2300" spc="-10" dirty="0">
                <a:solidFill>
                  <a:srgbClr val="221F1F"/>
                </a:solidFill>
                <a:latin typeface="Calibri"/>
                <a:cs typeface="Calibri"/>
              </a:rPr>
              <a:t>formativos</a:t>
            </a:r>
            <a:endParaRPr sz="23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2760"/>
              </a:spcBef>
            </a:pPr>
            <a:r>
              <a:rPr sz="2300" spc="-65" dirty="0">
                <a:solidFill>
                  <a:srgbClr val="221F1F"/>
                </a:solidFill>
                <a:latin typeface="Calibri"/>
                <a:cs typeface="Calibri"/>
              </a:rPr>
              <a:t>También</a:t>
            </a:r>
            <a:r>
              <a:rPr sz="2300" spc="-5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300" dirty="0">
                <a:solidFill>
                  <a:srgbClr val="221F1F"/>
                </a:solidFill>
                <a:latin typeface="Calibri"/>
                <a:cs typeface="Calibri"/>
              </a:rPr>
              <a:t>se</a:t>
            </a:r>
            <a:r>
              <a:rPr sz="2300" spc="-3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300" dirty="0">
                <a:solidFill>
                  <a:srgbClr val="221F1F"/>
                </a:solidFill>
                <a:latin typeface="Calibri"/>
                <a:cs typeface="Calibri"/>
              </a:rPr>
              <a:t>te</a:t>
            </a:r>
            <a:r>
              <a:rPr sz="2300" spc="-2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300" spc="-10" dirty="0">
                <a:solidFill>
                  <a:srgbClr val="221F1F"/>
                </a:solidFill>
                <a:latin typeface="Calibri"/>
                <a:cs typeface="Calibri"/>
              </a:rPr>
              <a:t>pedirá</a:t>
            </a:r>
            <a:r>
              <a:rPr sz="2300" spc="-7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300" b="1" dirty="0">
                <a:solidFill>
                  <a:srgbClr val="221F1F"/>
                </a:solidFill>
                <a:latin typeface="Calibri"/>
                <a:cs typeface="Calibri"/>
              </a:rPr>
              <a:t>que</a:t>
            </a:r>
            <a:r>
              <a:rPr sz="2300" b="1" spc="-4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300" b="1" spc="-10" dirty="0">
                <a:solidFill>
                  <a:srgbClr val="221F1F"/>
                </a:solidFill>
                <a:latin typeface="Calibri"/>
                <a:cs typeface="Calibri"/>
              </a:rPr>
              <a:t>adjuntes</a:t>
            </a:r>
            <a:r>
              <a:rPr sz="2300" b="1" spc="-6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300" dirty="0">
                <a:solidFill>
                  <a:srgbClr val="221F1F"/>
                </a:solidFill>
                <a:latin typeface="Calibri"/>
                <a:cs typeface="Calibri"/>
              </a:rPr>
              <a:t>los</a:t>
            </a:r>
            <a:r>
              <a:rPr sz="2300" spc="-6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300" spc="-20" dirty="0">
                <a:solidFill>
                  <a:srgbClr val="221F1F"/>
                </a:solidFill>
                <a:latin typeface="Calibri"/>
                <a:cs typeface="Calibri"/>
              </a:rPr>
              <a:t>documentos</a:t>
            </a:r>
            <a:r>
              <a:rPr sz="2300" spc="-4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300" dirty="0">
                <a:solidFill>
                  <a:srgbClr val="221F1F"/>
                </a:solidFill>
                <a:latin typeface="Calibri"/>
                <a:cs typeface="Calibri"/>
              </a:rPr>
              <a:t>que</a:t>
            </a:r>
            <a:r>
              <a:rPr sz="2300" spc="-4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300" spc="-25" dirty="0">
                <a:solidFill>
                  <a:srgbClr val="221F1F"/>
                </a:solidFill>
                <a:latin typeface="Calibri"/>
                <a:cs typeface="Calibri"/>
              </a:rPr>
              <a:t>avalan</a:t>
            </a:r>
            <a:r>
              <a:rPr sz="2300" spc="-10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300" spc="-25" dirty="0">
                <a:solidFill>
                  <a:srgbClr val="221F1F"/>
                </a:solidFill>
                <a:latin typeface="Calibri"/>
                <a:cs typeface="Calibri"/>
              </a:rPr>
              <a:t>tu</a:t>
            </a:r>
            <a:endParaRPr sz="2300">
              <a:latin typeface="Calibri"/>
              <a:cs typeface="Calibri"/>
            </a:endParaRPr>
          </a:p>
          <a:p>
            <a:pPr marL="1905" algn="ctr">
              <a:lnSpc>
                <a:spcPct val="100000"/>
              </a:lnSpc>
              <a:spcBef>
                <a:spcPts val="5"/>
              </a:spcBef>
            </a:pPr>
            <a:r>
              <a:rPr sz="2300" spc="-30" dirty="0">
                <a:solidFill>
                  <a:srgbClr val="221F1F"/>
                </a:solidFill>
                <a:latin typeface="Calibri"/>
                <a:cs typeface="Calibri"/>
              </a:rPr>
              <a:t>trayectoria</a:t>
            </a:r>
            <a:r>
              <a:rPr sz="2300" spc="-7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300" spc="-20" dirty="0">
                <a:solidFill>
                  <a:srgbClr val="221F1F"/>
                </a:solidFill>
                <a:latin typeface="Calibri"/>
                <a:cs typeface="Calibri"/>
              </a:rPr>
              <a:t>personal</a:t>
            </a:r>
            <a:r>
              <a:rPr sz="2300" spc="-4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300" dirty="0">
                <a:solidFill>
                  <a:srgbClr val="221F1F"/>
                </a:solidFill>
                <a:latin typeface="Calibri"/>
                <a:cs typeface="Calibri"/>
              </a:rPr>
              <a:t>y</a:t>
            </a:r>
            <a:r>
              <a:rPr sz="2300" spc="-1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300" spc="-10" dirty="0">
                <a:solidFill>
                  <a:srgbClr val="221F1F"/>
                </a:solidFill>
                <a:latin typeface="Calibri"/>
                <a:cs typeface="Calibri"/>
              </a:rPr>
              <a:t>formativa</a:t>
            </a:r>
            <a:endParaRPr sz="2300">
              <a:latin typeface="Calibri"/>
              <a:cs typeface="Calibri"/>
            </a:endParaRPr>
          </a:p>
          <a:p>
            <a:pPr marL="5080" algn="ctr">
              <a:lnSpc>
                <a:spcPct val="100000"/>
              </a:lnSpc>
              <a:spcBef>
                <a:spcPts val="2760"/>
              </a:spcBef>
            </a:pPr>
            <a:r>
              <a:rPr sz="2300" b="1" dirty="0">
                <a:solidFill>
                  <a:srgbClr val="221F1F"/>
                </a:solidFill>
                <a:latin typeface="Calibri"/>
                <a:cs typeface="Calibri"/>
              </a:rPr>
              <a:t>Si</a:t>
            </a:r>
            <a:r>
              <a:rPr sz="2300" b="1" spc="-6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300" b="1" dirty="0">
                <a:solidFill>
                  <a:srgbClr val="221F1F"/>
                </a:solidFill>
                <a:latin typeface="Calibri"/>
                <a:cs typeface="Calibri"/>
              </a:rPr>
              <a:t>tienes</a:t>
            </a:r>
            <a:r>
              <a:rPr sz="2300" b="1" spc="-6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300" b="1" spc="-10" dirty="0">
                <a:solidFill>
                  <a:srgbClr val="221F1F"/>
                </a:solidFill>
                <a:latin typeface="Calibri"/>
                <a:cs typeface="Calibri"/>
              </a:rPr>
              <a:t>dificultades</a:t>
            </a:r>
            <a:r>
              <a:rPr sz="2300" b="1" spc="-3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300" spc="-10" dirty="0">
                <a:solidFill>
                  <a:srgbClr val="221F1F"/>
                </a:solidFill>
                <a:latin typeface="Calibri"/>
                <a:cs typeface="Calibri"/>
              </a:rPr>
              <a:t>para</a:t>
            </a:r>
            <a:r>
              <a:rPr sz="2300" spc="-8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300" dirty="0">
                <a:solidFill>
                  <a:srgbClr val="221F1F"/>
                </a:solidFill>
                <a:latin typeface="Calibri"/>
                <a:cs typeface="Calibri"/>
              </a:rPr>
              <a:t>hacer</a:t>
            </a:r>
            <a:r>
              <a:rPr sz="2300" spc="-8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300" spc="-25" dirty="0">
                <a:solidFill>
                  <a:srgbClr val="221F1F"/>
                </a:solidFill>
                <a:latin typeface="Calibri"/>
                <a:cs typeface="Calibri"/>
              </a:rPr>
              <a:t>esto,</a:t>
            </a:r>
            <a:r>
              <a:rPr sz="2300" spc="-5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300" dirty="0">
                <a:solidFill>
                  <a:srgbClr val="221F1F"/>
                </a:solidFill>
                <a:latin typeface="Calibri"/>
                <a:cs typeface="Calibri"/>
              </a:rPr>
              <a:t>no</a:t>
            </a:r>
            <a:r>
              <a:rPr sz="2300" spc="-6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300" dirty="0">
                <a:solidFill>
                  <a:srgbClr val="221F1F"/>
                </a:solidFill>
                <a:latin typeface="Calibri"/>
                <a:cs typeface="Calibri"/>
              </a:rPr>
              <a:t>te</a:t>
            </a:r>
            <a:r>
              <a:rPr sz="2300" spc="-4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300" spc="-10" dirty="0">
                <a:solidFill>
                  <a:srgbClr val="221F1F"/>
                </a:solidFill>
                <a:latin typeface="Calibri"/>
                <a:cs typeface="Calibri"/>
              </a:rPr>
              <a:t>preocupes,</a:t>
            </a:r>
            <a:endParaRPr sz="2300">
              <a:latin typeface="Calibri"/>
              <a:cs typeface="Calibri"/>
            </a:endParaRPr>
          </a:p>
          <a:p>
            <a:pPr marL="6350" algn="ctr">
              <a:lnSpc>
                <a:spcPct val="100000"/>
              </a:lnSpc>
            </a:pPr>
            <a:r>
              <a:rPr sz="2300" spc="-10" dirty="0">
                <a:solidFill>
                  <a:srgbClr val="221F1F"/>
                </a:solidFill>
                <a:latin typeface="Calibri"/>
                <a:cs typeface="Calibri"/>
              </a:rPr>
              <a:t>llévalos</a:t>
            </a:r>
            <a:r>
              <a:rPr sz="2300" spc="-5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300" dirty="0">
                <a:solidFill>
                  <a:srgbClr val="221F1F"/>
                </a:solidFill>
                <a:latin typeface="Calibri"/>
                <a:cs typeface="Calibri"/>
              </a:rPr>
              <a:t>en</a:t>
            </a:r>
            <a:r>
              <a:rPr sz="2300" spc="-4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300" dirty="0">
                <a:solidFill>
                  <a:srgbClr val="221F1F"/>
                </a:solidFill>
                <a:latin typeface="Calibri"/>
                <a:cs typeface="Calibri"/>
              </a:rPr>
              <a:t>mano</a:t>
            </a:r>
            <a:r>
              <a:rPr sz="2300" spc="-5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300" dirty="0">
                <a:solidFill>
                  <a:srgbClr val="221F1F"/>
                </a:solidFill>
                <a:latin typeface="Calibri"/>
                <a:cs typeface="Calibri"/>
              </a:rPr>
              <a:t>a</a:t>
            </a:r>
            <a:r>
              <a:rPr sz="2300" spc="-3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300" dirty="0">
                <a:solidFill>
                  <a:srgbClr val="221F1F"/>
                </a:solidFill>
                <a:latin typeface="Calibri"/>
                <a:cs typeface="Calibri"/>
              </a:rPr>
              <a:t>la</a:t>
            </a:r>
            <a:r>
              <a:rPr sz="2300" spc="-1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300" spc="-10" dirty="0">
                <a:solidFill>
                  <a:srgbClr val="221F1F"/>
                </a:solidFill>
                <a:latin typeface="Calibri"/>
                <a:cs typeface="Calibri"/>
              </a:rPr>
              <a:t>primera</a:t>
            </a:r>
            <a:r>
              <a:rPr sz="2300" spc="-4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300" spc="-10" dirty="0">
                <a:solidFill>
                  <a:srgbClr val="221F1F"/>
                </a:solidFill>
                <a:latin typeface="Calibri"/>
                <a:cs typeface="Calibri"/>
              </a:rPr>
              <a:t>entrevista</a:t>
            </a:r>
            <a:endParaRPr sz="2300">
              <a:latin typeface="Calibri"/>
              <a:cs typeface="Calibri"/>
            </a:endParaRPr>
          </a:p>
          <a:p>
            <a:pPr marL="2540" algn="ctr">
              <a:lnSpc>
                <a:spcPct val="100000"/>
              </a:lnSpc>
              <a:spcBef>
                <a:spcPts val="2760"/>
              </a:spcBef>
            </a:pPr>
            <a:r>
              <a:rPr sz="2300" b="1" dirty="0">
                <a:solidFill>
                  <a:srgbClr val="221F1F"/>
                </a:solidFill>
                <a:latin typeface="Calibri"/>
                <a:cs typeface="Calibri"/>
              </a:rPr>
              <a:t>¡Muy</a:t>
            </a:r>
            <a:r>
              <a:rPr sz="2300" b="1" spc="-8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300" b="1" spc="-10" dirty="0">
                <a:solidFill>
                  <a:srgbClr val="221F1F"/>
                </a:solidFill>
                <a:latin typeface="Calibri"/>
                <a:cs typeface="Calibri"/>
              </a:rPr>
              <a:t>importante!</a:t>
            </a:r>
            <a:endParaRPr sz="2300">
              <a:latin typeface="Calibri"/>
              <a:cs typeface="Calibri"/>
            </a:endParaRPr>
          </a:p>
          <a:p>
            <a:pPr marL="3175" algn="ctr">
              <a:lnSpc>
                <a:spcPct val="100000"/>
              </a:lnSpc>
              <a:spcBef>
                <a:spcPts val="2760"/>
              </a:spcBef>
            </a:pPr>
            <a:r>
              <a:rPr sz="2300" dirty="0">
                <a:solidFill>
                  <a:srgbClr val="221F1F"/>
                </a:solidFill>
                <a:latin typeface="Calibri"/>
                <a:cs typeface="Calibri"/>
              </a:rPr>
              <a:t>Una</a:t>
            </a:r>
            <a:r>
              <a:rPr sz="2300" spc="-6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300" dirty="0">
                <a:solidFill>
                  <a:srgbClr val="221F1F"/>
                </a:solidFill>
                <a:latin typeface="Calibri"/>
                <a:cs typeface="Calibri"/>
              </a:rPr>
              <a:t>vez</a:t>
            </a:r>
            <a:r>
              <a:rPr sz="2300" spc="-6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300" spc="-10" dirty="0">
                <a:solidFill>
                  <a:srgbClr val="221F1F"/>
                </a:solidFill>
                <a:latin typeface="Calibri"/>
                <a:cs typeface="Calibri"/>
              </a:rPr>
              <a:t>inscrito</a:t>
            </a:r>
            <a:r>
              <a:rPr sz="2300" spc="-4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300" dirty="0">
                <a:solidFill>
                  <a:srgbClr val="221F1F"/>
                </a:solidFill>
                <a:latin typeface="Calibri"/>
                <a:cs typeface="Calibri"/>
              </a:rPr>
              <a:t>debes</a:t>
            </a:r>
            <a:r>
              <a:rPr sz="2300" spc="-7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300" spc="-10" dirty="0">
                <a:solidFill>
                  <a:srgbClr val="221F1F"/>
                </a:solidFill>
                <a:latin typeface="Calibri"/>
                <a:cs typeface="Calibri"/>
              </a:rPr>
              <a:t>estar</a:t>
            </a:r>
            <a:r>
              <a:rPr sz="2300" spc="-7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300" dirty="0">
                <a:solidFill>
                  <a:srgbClr val="221F1F"/>
                </a:solidFill>
                <a:latin typeface="Calibri"/>
                <a:cs typeface="Calibri"/>
              </a:rPr>
              <a:t>muy</a:t>
            </a:r>
            <a:r>
              <a:rPr sz="2300" spc="-7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300" spc="-30" dirty="0">
                <a:solidFill>
                  <a:srgbClr val="221F1F"/>
                </a:solidFill>
                <a:latin typeface="Calibri"/>
                <a:cs typeface="Calibri"/>
              </a:rPr>
              <a:t>atento</a:t>
            </a:r>
            <a:r>
              <a:rPr sz="2300" spc="-4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300" dirty="0">
                <a:solidFill>
                  <a:srgbClr val="221F1F"/>
                </a:solidFill>
                <a:latin typeface="Calibri"/>
                <a:cs typeface="Calibri"/>
              </a:rPr>
              <a:t>al</a:t>
            </a:r>
            <a:r>
              <a:rPr sz="2300" spc="-8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300" spc="-10" dirty="0">
                <a:solidFill>
                  <a:srgbClr val="221F1F"/>
                </a:solidFill>
                <a:latin typeface="Calibri"/>
                <a:cs typeface="Calibri"/>
              </a:rPr>
              <a:t>correo</a:t>
            </a:r>
            <a:r>
              <a:rPr sz="2300" spc="-7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300" spc="-10" dirty="0">
                <a:solidFill>
                  <a:srgbClr val="221F1F"/>
                </a:solidFill>
                <a:latin typeface="Calibri"/>
                <a:cs typeface="Calibri"/>
              </a:rPr>
              <a:t>electrónico,</a:t>
            </a:r>
            <a:endParaRPr sz="2300">
              <a:latin typeface="Calibri"/>
              <a:cs typeface="Calibri"/>
            </a:endParaRPr>
          </a:p>
          <a:p>
            <a:pPr marL="12065" marR="5080" indent="4445" algn="ctr">
              <a:lnSpc>
                <a:spcPct val="100000"/>
              </a:lnSpc>
              <a:spcBef>
                <a:spcPts val="5"/>
              </a:spcBef>
            </a:pPr>
            <a:r>
              <a:rPr sz="2300" dirty="0">
                <a:solidFill>
                  <a:srgbClr val="221F1F"/>
                </a:solidFill>
                <a:latin typeface="Calibri"/>
                <a:cs typeface="Calibri"/>
              </a:rPr>
              <a:t>ya</a:t>
            </a:r>
            <a:r>
              <a:rPr sz="2300" spc="-6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300" dirty="0">
                <a:solidFill>
                  <a:srgbClr val="221F1F"/>
                </a:solidFill>
                <a:latin typeface="Calibri"/>
                <a:cs typeface="Calibri"/>
              </a:rPr>
              <a:t>que</a:t>
            </a:r>
            <a:r>
              <a:rPr sz="2300" spc="-4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300" dirty="0">
                <a:solidFill>
                  <a:srgbClr val="221F1F"/>
                </a:solidFill>
                <a:latin typeface="Calibri"/>
                <a:cs typeface="Calibri"/>
              </a:rPr>
              <a:t>te</a:t>
            </a:r>
            <a:r>
              <a:rPr sz="2300" spc="-3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300" spc="-20" dirty="0">
                <a:solidFill>
                  <a:srgbClr val="221F1F"/>
                </a:solidFill>
                <a:latin typeface="Calibri"/>
                <a:cs typeface="Calibri"/>
              </a:rPr>
              <a:t>citarán</a:t>
            </a:r>
            <a:r>
              <a:rPr sz="2300" spc="-5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300" spc="-10" dirty="0">
                <a:solidFill>
                  <a:srgbClr val="221F1F"/>
                </a:solidFill>
                <a:latin typeface="Calibri"/>
                <a:cs typeface="Calibri"/>
              </a:rPr>
              <a:t>para</a:t>
            </a:r>
            <a:r>
              <a:rPr sz="2300" spc="-8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300" spc="-20" dirty="0">
                <a:solidFill>
                  <a:srgbClr val="221F1F"/>
                </a:solidFill>
                <a:latin typeface="Calibri"/>
                <a:cs typeface="Calibri"/>
              </a:rPr>
              <a:t>comenzar</a:t>
            </a:r>
            <a:r>
              <a:rPr sz="2300" spc="-4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300" dirty="0">
                <a:solidFill>
                  <a:srgbClr val="221F1F"/>
                </a:solidFill>
                <a:latin typeface="Calibri"/>
                <a:cs typeface="Calibri"/>
              </a:rPr>
              <a:t>el</a:t>
            </a:r>
            <a:r>
              <a:rPr sz="2300" spc="-6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300" spc="-20" dirty="0">
                <a:solidFill>
                  <a:srgbClr val="221F1F"/>
                </a:solidFill>
                <a:latin typeface="Calibri"/>
                <a:cs typeface="Calibri"/>
              </a:rPr>
              <a:t>procedimiento</a:t>
            </a:r>
            <a:r>
              <a:rPr sz="2300" spc="-1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300" dirty="0">
                <a:solidFill>
                  <a:srgbClr val="221F1F"/>
                </a:solidFill>
                <a:latin typeface="Calibri"/>
                <a:cs typeface="Calibri"/>
              </a:rPr>
              <a:t>a</a:t>
            </a:r>
            <a:r>
              <a:rPr sz="2300" spc="-5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300" spc="-30" dirty="0">
                <a:solidFill>
                  <a:srgbClr val="221F1F"/>
                </a:solidFill>
                <a:latin typeface="Calibri"/>
                <a:cs typeface="Calibri"/>
              </a:rPr>
              <a:t>través</a:t>
            </a:r>
            <a:r>
              <a:rPr sz="2300" spc="-5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300" dirty="0">
                <a:solidFill>
                  <a:srgbClr val="221F1F"/>
                </a:solidFill>
                <a:latin typeface="Calibri"/>
                <a:cs typeface="Calibri"/>
              </a:rPr>
              <a:t>del</a:t>
            </a:r>
            <a:r>
              <a:rPr sz="2300" spc="-6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300" spc="-10" dirty="0">
                <a:solidFill>
                  <a:srgbClr val="221F1F"/>
                </a:solidFill>
                <a:latin typeface="Calibri"/>
                <a:cs typeface="Calibri"/>
              </a:rPr>
              <a:t>mismo. </a:t>
            </a:r>
            <a:r>
              <a:rPr sz="2300" dirty="0">
                <a:solidFill>
                  <a:srgbClr val="221F1F"/>
                </a:solidFill>
                <a:latin typeface="Calibri"/>
                <a:cs typeface="Calibri"/>
              </a:rPr>
              <a:t>Por</a:t>
            </a:r>
            <a:r>
              <a:rPr sz="2300" spc="-5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300" dirty="0">
                <a:solidFill>
                  <a:srgbClr val="221F1F"/>
                </a:solidFill>
                <a:latin typeface="Calibri"/>
                <a:cs typeface="Calibri"/>
              </a:rPr>
              <a:t>eso</a:t>
            </a:r>
            <a:r>
              <a:rPr sz="2300" spc="-5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300" dirty="0">
                <a:solidFill>
                  <a:srgbClr val="221F1F"/>
                </a:solidFill>
                <a:latin typeface="Calibri"/>
                <a:cs typeface="Calibri"/>
              </a:rPr>
              <a:t>debes</a:t>
            </a:r>
            <a:r>
              <a:rPr sz="2300" spc="-4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300" spc="-20" dirty="0">
                <a:solidFill>
                  <a:srgbClr val="221F1F"/>
                </a:solidFill>
                <a:latin typeface="Calibri"/>
                <a:cs typeface="Calibri"/>
              </a:rPr>
              <a:t>asegurarte</a:t>
            </a:r>
            <a:r>
              <a:rPr sz="2300" spc="-3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300" dirty="0">
                <a:solidFill>
                  <a:srgbClr val="221F1F"/>
                </a:solidFill>
                <a:latin typeface="Calibri"/>
                <a:cs typeface="Calibri"/>
              </a:rPr>
              <a:t>que</a:t>
            </a:r>
            <a:r>
              <a:rPr sz="2300" spc="-3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300" dirty="0">
                <a:solidFill>
                  <a:srgbClr val="221F1F"/>
                </a:solidFill>
                <a:latin typeface="Calibri"/>
                <a:cs typeface="Calibri"/>
              </a:rPr>
              <a:t>lo</a:t>
            </a:r>
            <a:r>
              <a:rPr sz="2300" spc="-6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300" dirty="0">
                <a:solidFill>
                  <a:srgbClr val="221F1F"/>
                </a:solidFill>
                <a:latin typeface="Calibri"/>
                <a:cs typeface="Calibri"/>
              </a:rPr>
              <a:t>anotas</a:t>
            </a:r>
            <a:r>
              <a:rPr sz="2300" spc="-6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300" spc="-30" dirty="0">
                <a:solidFill>
                  <a:srgbClr val="221F1F"/>
                </a:solidFill>
                <a:latin typeface="Calibri"/>
                <a:cs typeface="Calibri"/>
              </a:rPr>
              <a:t>correctamente</a:t>
            </a:r>
            <a:r>
              <a:rPr sz="2300" spc="-40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300" dirty="0">
                <a:solidFill>
                  <a:srgbClr val="221F1F"/>
                </a:solidFill>
                <a:latin typeface="Calibri"/>
                <a:cs typeface="Calibri"/>
              </a:rPr>
              <a:t>en</a:t>
            </a:r>
            <a:r>
              <a:rPr sz="2300" spc="-5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300" dirty="0">
                <a:solidFill>
                  <a:srgbClr val="221F1F"/>
                </a:solidFill>
                <a:latin typeface="Calibri"/>
                <a:cs typeface="Calibri"/>
              </a:rPr>
              <a:t>la</a:t>
            </a:r>
            <a:r>
              <a:rPr sz="2300" spc="-45" dirty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300" spc="-10" dirty="0">
                <a:solidFill>
                  <a:srgbClr val="221F1F"/>
                </a:solidFill>
                <a:latin typeface="Calibri"/>
                <a:cs typeface="Calibri"/>
              </a:rPr>
              <a:t>solicitud.</a:t>
            </a:r>
            <a:endParaRPr sz="23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6359650"/>
            <a:ext cx="10693907" cy="119633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</TotalTime>
  <Words>349</Words>
  <Application>Microsoft Macintosh PowerPoint</Application>
  <PresentationFormat>Personalizado</PresentationFormat>
  <Paragraphs>42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8" baseType="lpstr">
      <vt:lpstr>Arial MT</vt:lpstr>
      <vt:lpstr>Calibri</vt:lpstr>
      <vt:lpstr>Office Theme</vt:lpstr>
      <vt:lpstr>¡ Prepara los documentos!</vt:lpstr>
      <vt:lpstr>¿Cuándo y dónde podré inscribirme?</vt:lpstr>
      <vt:lpstr>Colectivo  Gestión y mantenimiento de árboles y palmeras ornamentales</vt:lpstr>
      <vt:lpstr>Colectivo  Gestión y mantenimiento de árboles y palmeras ornamentales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(Presentaci\363n de PowerPoint)</dc:title>
  <dc:creator>mcervera</dc:creator>
  <cp:lastModifiedBy>Microsoft Office User</cp:lastModifiedBy>
  <cp:revision>11</cp:revision>
  <dcterms:created xsi:type="dcterms:W3CDTF">2025-06-18T11:39:01Z</dcterms:created>
  <dcterms:modified xsi:type="dcterms:W3CDTF">2025-09-18T08:33:29Z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2025-03-28T00:00:00Z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2025-06-18T00:00:00Z</vt:filetime>
  </property>
  <property fmtid="{D5CDD505-2E9C-101B-9397-08002B2CF9AE}" pid="5" name="Producer">
    <vt:lpwstr>Microsoft® PowerPoint® 2016</vt:lpwstr>
  </property>
</Properties>
</file>